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0"/>
  </p:notesMasterIdLst>
  <p:sldIdLst>
    <p:sldId id="256" r:id="rId2"/>
    <p:sldId id="257" r:id="rId3"/>
    <p:sldId id="258" r:id="rId4"/>
    <p:sldId id="259" r:id="rId5"/>
    <p:sldId id="260" r:id="rId6"/>
    <p:sldId id="261" r:id="rId7"/>
    <p:sldId id="262" r:id="rId8"/>
    <p:sldId id="277" r:id="rId9"/>
    <p:sldId id="263" r:id="rId10"/>
    <p:sldId id="264" r:id="rId11"/>
    <p:sldId id="265" r:id="rId12"/>
    <p:sldId id="266" r:id="rId13"/>
    <p:sldId id="273" r:id="rId14"/>
    <p:sldId id="268" r:id="rId15"/>
    <p:sldId id="275" r:id="rId16"/>
    <p:sldId id="270" r:id="rId17"/>
    <p:sldId id="271" r:id="rId18"/>
    <p:sldId id="272" r:id="rId19"/>
  </p:sldIdLst>
  <p:sldSz cx="18288000" cy="10287000"/>
  <p:notesSz cx="6858000" cy="9144000"/>
  <p:embeddedFontLst>
    <p:embeddedFont>
      <p:font typeface="Alatsi" panose="020B0604020202020204" charset="0"/>
      <p:regular r:id="rId21"/>
    </p:embeddedFont>
    <p:embeddedFont>
      <p:font typeface="Arimo" panose="020B0604020202020204" charset="0"/>
      <p:regular r:id="rId22"/>
    </p:embeddedFont>
    <p:embeddedFont>
      <p:font typeface="Arimo Bold" panose="020B0604020202020204" charset="0"/>
      <p:regular r:id="rId23"/>
    </p:embeddedFont>
    <p:embeddedFont>
      <p:font typeface="Bahnschrift SemiBold" panose="020B0502040204020203" pitchFamily="34" charset="0"/>
      <p:bold r:id="rId24"/>
    </p:embeddedFont>
    <p:embeddedFont>
      <p:font typeface="Calibri" panose="020F0502020204030204" pitchFamily="34" charset="0"/>
      <p:regular r:id="rId25"/>
      <p:bold r:id="rId26"/>
      <p:italic r:id="rId27"/>
      <p:boldItalic r:id="rId28"/>
    </p:embeddedFont>
    <p:embeddedFont>
      <p:font typeface="Clear Sans Bold" panose="020B0604020202020204" charset="0"/>
      <p:regular r:id="rId29"/>
    </p:embeddedFont>
    <p:embeddedFont>
      <p:font typeface="Clear Sans Bold Italics" panose="020B0604020202020204" charset="0"/>
      <p:regular r:id="rId30"/>
    </p:embeddedFont>
    <p:embeddedFont>
      <p:font typeface="Copperplate Gothic Light" panose="020E0507020206020404" pitchFamily="34" charset="0"/>
      <p:regular r:id="rId31"/>
    </p:embeddedFont>
    <p:embeddedFont>
      <p:font typeface="Fira Sans Medium" panose="020B0604020202020204" charset="0"/>
      <p:regular r:id="rId32"/>
    </p:embeddedFont>
    <p:embeddedFont>
      <p:font typeface="Kollektif" panose="020B0604020202020204" charset="0"/>
      <p:regular r:id="rId33"/>
    </p:embeddedFont>
    <p:embeddedFont>
      <p:font typeface="Leelawadee UI" panose="020B0502040204020203" pitchFamily="34" charset="-34"/>
      <p:regular r:id="rId34"/>
      <p:bold r:id="rId35"/>
    </p:embeddedFont>
    <p:embeddedFont>
      <p:font typeface="Noto Sans Bold" panose="020B0604020202020204" charset="0"/>
      <p:regular r:id="rId36"/>
    </p:embeddedFont>
    <p:embeddedFont>
      <p:font typeface="Noto Serif Display Black" panose="020B0604020202020204"/>
      <p:regular r:id="rId37"/>
    </p:embeddedFont>
    <p:embeddedFont>
      <p:font typeface="Open Sans" panose="020B0604020202020204" charset="0"/>
      <p:regular r:id="rId38"/>
      <p:bold r:id="rId39"/>
    </p:embeddedFont>
    <p:embeddedFont>
      <p:font typeface="Roboto Bold" panose="020B0604020202020204" charset="0"/>
      <p:regular r:id="rId4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9901D33-A4F6-4A87-BA1A-DBF82E8F5389}" v="23" dt="2023-05-17T17:10:45.02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5097" autoAdjust="0"/>
  </p:normalViewPr>
  <p:slideViewPr>
    <p:cSldViewPr>
      <p:cViewPr varScale="1">
        <p:scale>
          <a:sx n="53" d="100"/>
          <a:sy n="53" d="100"/>
        </p:scale>
        <p:origin x="802" y="-72"/>
      </p:cViewPr>
      <p:guideLst>
        <p:guide orient="horz" pos="2160"/>
        <p:guide pos="2880"/>
      </p:guideLst>
    </p:cSldViewPr>
  </p:slideViewPr>
  <p:outlineViewPr>
    <p:cViewPr>
      <p:scale>
        <a:sx n="33" d="100"/>
        <a:sy n="33" d="100"/>
      </p:scale>
      <p:origin x="0" y="0"/>
    </p:cViewPr>
  </p:outlineViewPr>
  <p:notesTextViewPr>
    <p:cViewPr>
      <p:scale>
        <a:sx n="33" d="100"/>
        <a:sy n="33"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9" Type="http://schemas.openxmlformats.org/officeDocument/2006/relationships/font" Target="fonts/font19.fntdata"/><Relationship Id="rId21" Type="http://schemas.openxmlformats.org/officeDocument/2006/relationships/font" Target="fonts/font1.fntdata"/><Relationship Id="rId34" Type="http://schemas.openxmlformats.org/officeDocument/2006/relationships/font" Target="fonts/font14.fntdata"/><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font" Target="fonts/font12.fntdata"/><Relationship Id="rId37" Type="http://schemas.openxmlformats.org/officeDocument/2006/relationships/font" Target="fonts/font17.fntdata"/><Relationship Id="rId40" Type="http://schemas.openxmlformats.org/officeDocument/2006/relationships/font" Target="fonts/font20.fntdata"/><Relationship Id="rId45"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36" Type="http://schemas.openxmlformats.org/officeDocument/2006/relationships/font" Target="fonts/font1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1.fntdata"/><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font" Target="fonts/font15.fntdata"/><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font" Target="fonts/font13.fntdata"/><Relationship Id="rId38" Type="http://schemas.openxmlformats.org/officeDocument/2006/relationships/font" Target="fonts/font18.fntdata"/><Relationship Id="rId46" Type="http://schemas.microsoft.com/office/2015/10/relationships/revisionInfo" Target="revisionInfo.xml"/><Relationship Id="rId20" Type="http://schemas.openxmlformats.org/officeDocument/2006/relationships/notesMaster" Target="notesMasters/notesMaster1.xml"/><Relationship Id="rId41"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ham Thi Thanh Hang D21CN04" userId="0760364b-0d3c-4fdd-b9a5-f40d74e893fd" providerId="ADAL" clId="{B9901D33-A4F6-4A87-BA1A-DBF82E8F5389}"/>
    <pc:docChg chg="undo custSel delSld modSld">
      <pc:chgData name="Pham Thi Thanh Hang D21CN04" userId="0760364b-0d3c-4fdd-b9a5-f40d74e893fd" providerId="ADAL" clId="{B9901D33-A4F6-4A87-BA1A-DBF82E8F5389}" dt="2023-05-17T16:50:53.524" v="29" actId="47"/>
      <pc:docMkLst>
        <pc:docMk/>
      </pc:docMkLst>
      <pc:sldChg chg="modSp mod">
        <pc:chgData name="Pham Thi Thanh Hang D21CN04" userId="0760364b-0d3c-4fdd-b9a5-f40d74e893fd" providerId="ADAL" clId="{B9901D33-A4F6-4A87-BA1A-DBF82E8F5389}" dt="2023-05-17T09:35:40.306" v="25" actId="1076"/>
        <pc:sldMkLst>
          <pc:docMk/>
          <pc:sldMk cId="0" sldId="257"/>
        </pc:sldMkLst>
        <pc:spChg chg="mod">
          <ac:chgData name="Pham Thi Thanh Hang D21CN04" userId="0760364b-0d3c-4fdd-b9a5-f40d74e893fd" providerId="ADAL" clId="{B9901D33-A4F6-4A87-BA1A-DBF82E8F5389}" dt="2023-05-17T09:35:05.380" v="14" actId="1076"/>
          <ac:spMkLst>
            <pc:docMk/>
            <pc:sldMk cId="0" sldId="257"/>
            <ac:spMk id="2" creationId="{00000000-0000-0000-0000-000000000000}"/>
          </ac:spMkLst>
        </pc:spChg>
        <pc:spChg chg="mod">
          <ac:chgData name="Pham Thi Thanh Hang D21CN04" userId="0760364b-0d3c-4fdd-b9a5-f40d74e893fd" providerId="ADAL" clId="{B9901D33-A4F6-4A87-BA1A-DBF82E8F5389}" dt="2023-05-17T09:35:40.306" v="25" actId="1076"/>
          <ac:spMkLst>
            <pc:docMk/>
            <pc:sldMk cId="0" sldId="257"/>
            <ac:spMk id="22" creationId="{00000000-0000-0000-0000-000000000000}"/>
          </ac:spMkLst>
        </pc:spChg>
        <pc:spChg chg="mod">
          <ac:chgData name="Pham Thi Thanh Hang D21CN04" userId="0760364b-0d3c-4fdd-b9a5-f40d74e893fd" providerId="ADAL" clId="{B9901D33-A4F6-4A87-BA1A-DBF82E8F5389}" dt="2023-05-17T07:59:45.983" v="5" actId="20577"/>
          <ac:spMkLst>
            <pc:docMk/>
            <pc:sldMk cId="0" sldId="257"/>
            <ac:spMk id="25" creationId="{00000000-0000-0000-0000-000000000000}"/>
          </ac:spMkLst>
        </pc:spChg>
      </pc:sldChg>
      <pc:sldChg chg="del">
        <pc:chgData name="Pham Thi Thanh Hang D21CN04" userId="0760364b-0d3c-4fdd-b9a5-f40d74e893fd" providerId="ADAL" clId="{B9901D33-A4F6-4A87-BA1A-DBF82E8F5389}" dt="2023-05-17T16:50:53.524" v="29" actId="47"/>
        <pc:sldMkLst>
          <pc:docMk/>
          <pc:sldMk cId="0" sldId="267"/>
        </pc:sldMkLst>
      </pc:sldChg>
      <pc:sldChg chg="del">
        <pc:chgData name="Pham Thi Thanh Hang D21CN04" userId="0760364b-0d3c-4fdd-b9a5-f40d74e893fd" providerId="ADAL" clId="{B9901D33-A4F6-4A87-BA1A-DBF82E8F5389}" dt="2023-05-17T16:50:52.738" v="28" actId="47"/>
        <pc:sldMkLst>
          <pc:docMk/>
          <pc:sldMk cId="0" sldId="269"/>
        </pc:sldMkLst>
      </pc:sldChg>
      <pc:sldChg chg="del">
        <pc:chgData name="Pham Thi Thanh Hang D21CN04" userId="0760364b-0d3c-4fdd-b9a5-f40d74e893fd" providerId="ADAL" clId="{B9901D33-A4F6-4A87-BA1A-DBF82E8F5389}" dt="2023-05-17T16:50:50.883" v="26" actId="47"/>
        <pc:sldMkLst>
          <pc:docMk/>
          <pc:sldMk cId="1191181228" sldId="274"/>
        </pc:sldMkLst>
      </pc:sldChg>
      <pc:sldChg chg="del">
        <pc:chgData name="Pham Thi Thanh Hang D21CN04" userId="0760364b-0d3c-4fdd-b9a5-f40d74e893fd" providerId="ADAL" clId="{B9901D33-A4F6-4A87-BA1A-DBF82E8F5389}" dt="2023-05-17T16:50:51.766" v="27" actId="47"/>
        <pc:sldMkLst>
          <pc:docMk/>
          <pc:sldMk cId="2837941035" sldId="276"/>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133B404-AA4B-4848-8B4C-3D629E0E0246}" type="datetimeFigureOut">
              <a:rPr lang="en-US" smtClean="0"/>
              <a:t>18-May-23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42A8642-A889-4EE3-A46A-0764E6EECB97}" type="slidenum">
              <a:rPr lang="en-US" smtClean="0"/>
              <a:t>‹#›</a:t>
            </a:fld>
            <a:endParaRPr lang="en-US"/>
          </a:p>
        </p:txBody>
      </p:sp>
    </p:spTree>
    <p:extLst>
      <p:ext uri="{BB962C8B-B14F-4D97-AF65-F5344CB8AC3E}">
        <p14:creationId xmlns:p14="http://schemas.microsoft.com/office/powerpoint/2010/main" val="4440344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42A8642-A889-4EE3-A46A-0764E6EECB97}" type="slidenum">
              <a:rPr lang="en-US" smtClean="0"/>
              <a:t>2</a:t>
            </a:fld>
            <a:endParaRPr lang="en-US"/>
          </a:p>
        </p:txBody>
      </p:sp>
    </p:spTree>
    <p:extLst>
      <p:ext uri="{BB962C8B-B14F-4D97-AF65-F5344CB8AC3E}">
        <p14:creationId xmlns:p14="http://schemas.microsoft.com/office/powerpoint/2010/main" val="8166996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18-May-23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18-May-23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18-May-23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18-May-23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18-May-23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18-May-23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18-May-23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18-May-23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18-May-23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18-May-23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18-May-23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18-May-23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44.svg"/><Relationship Id="rId7" Type="http://schemas.openxmlformats.org/officeDocument/2006/relationships/image" Target="../media/image17.svg"/><Relationship Id="rId12" Type="http://schemas.openxmlformats.org/officeDocument/2006/relationships/image" Target="../media/image42.png"/><Relationship Id="rId2" Type="http://schemas.openxmlformats.org/officeDocument/2006/relationships/image" Target="../media/image43.png"/><Relationship Id="rId1" Type="http://schemas.openxmlformats.org/officeDocument/2006/relationships/slideLayout" Target="../slideLayouts/slideLayout7.xml"/><Relationship Id="rId6" Type="http://schemas.openxmlformats.org/officeDocument/2006/relationships/image" Target="../media/image16.png"/><Relationship Id="rId11" Type="http://schemas.openxmlformats.org/officeDocument/2006/relationships/image" Target="../media/image46.png"/><Relationship Id="rId5" Type="http://schemas.openxmlformats.org/officeDocument/2006/relationships/image" Target="../media/image15.svg"/><Relationship Id="rId10" Type="http://schemas.openxmlformats.org/officeDocument/2006/relationships/image" Target="../media/image45.png"/><Relationship Id="rId4" Type="http://schemas.openxmlformats.org/officeDocument/2006/relationships/image" Target="../media/image14.png"/><Relationship Id="rId9" Type="http://schemas.openxmlformats.org/officeDocument/2006/relationships/image" Target="../media/image32.svg"/></Relationships>
</file>

<file path=ppt/slides/_rels/slide11.xml.rels><?xml version="1.0" encoding="UTF-8" standalone="yes"?>
<Relationships xmlns="http://schemas.openxmlformats.org/package/2006/relationships"><Relationship Id="rId3" Type="http://schemas.openxmlformats.org/officeDocument/2006/relationships/image" Target="../media/image48.svg"/><Relationship Id="rId7" Type="http://schemas.openxmlformats.org/officeDocument/2006/relationships/image" Target="../media/image26.svg"/><Relationship Id="rId2" Type="http://schemas.openxmlformats.org/officeDocument/2006/relationships/image" Target="../media/image47.png"/><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50.svg"/><Relationship Id="rId4" Type="http://schemas.openxmlformats.org/officeDocument/2006/relationships/image" Target="../media/image49.png"/></Relationships>
</file>

<file path=ppt/slides/_rels/slide12.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40.svg"/><Relationship Id="rId3" Type="http://schemas.openxmlformats.org/officeDocument/2006/relationships/image" Target="../media/image50.svg"/><Relationship Id="rId7" Type="http://schemas.openxmlformats.org/officeDocument/2006/relationships/image" Target="../media/image37.svg"/><Relationship Id="rId12" Type="http://schemas.openxmlformats.org/officeDocument/2006/relationships/image" Target="../media/image39.png"/><Relationship Id="rId2" Type="http://schemas.openxmlformats.org/officeDocument/2006/relationships/image" Target="../media/image49.png"/><Relationship Id="rId1" Type="http://schemas.openxmlformats.org/officeDocument/2006/relationships/slideLayout" Target="../slideLayouts/slideLayout7.xml"/><Relationship Id="rId6" Type="http://schemas.openxmlformats.org/officeDocument/2006/relationships/image" Target="../media/image36.png"/><Relationship Id="rId11" Type="http://schemas.openxmlformats.org/officeDocument/2006/relationships/image" Target="../media/image26.svg"/><Relationship Id="rId5" Type="http://schemas.openxmlformats.org/officeDocument/2006/relationships/image" Target="../media/image28.svg"/><Relationship Id="rId15" Type="http://schemas.openxmlformats.org/officeDocument/2006/relationships/image" Target="../media/image52.svg"/><Relationship Id="rId10" Type="http://schemas.openxmlformats.org/officeDocument/2006/relationships/image" Target="../media/image25.png"/><Relationship Id="rId4" Type="http://schemas.openxmlformats.org/officeDocument/2006/relationships/image" Target="../media/image27.png"/><Relationship Id="rId9" Type="http://schemas.openxmlformats.org/officeDocument/2006/relationships/image" Target="../media/image11.svg"/><Relationship Id="rId14" Type="http://schemas.openxmlformats.org/officeDocument/2006/relationships/image" Target="../media/image51.png"/></Relationships>
</file>

<file path=ppt/slides/_rels/slide13.xml.rels><?xml version="1.0" encoding="UTF-8" standalone="yes"?>
<Relationships xmlns="http://schemas.openxmlformats.org/package/2006/relationships"><Relationship Id="rId3" Type="http://schemas.openxmlformats.org/officeDocument/2006/relationships/image" Target="../media/image54.svg"/><Relationship Id="rId2" Type="http://schemas.openxmlformats.org/officeDocument/2006/relationships/image" Target="../media/image53.png"/><Relationship Id="rId1" Type="http://schemas.openxmlformats.org/officeDocument/2006/relationships/slideLayout" Target="../slideLayouts/slideLayout7.xml"/><Relationship Id="rId5" Type="http://schemas.openxmlformats.org/officeDocument/2006/relationships/image" Target="../media/image52.svg"/><Relationship Id="rId4" Type="http://schemas.openxmlformats.org/officeDocument/2006/relationships/image" Target="../media/image51.png"/></Relationships>
</file>

<file path=ppt/slides/_rels/slide14.xml.rels><?xml version="1.0" encoding="UTF-8" standalone="yes"?>
<Relationships xmlns="http://schemas.openxmlformats.org/package/2006/relationships"><Relationship Id="rId3" Type="http://schemas.openxmlformats.org/officeDocument/2006/relationships/image" Target="../media/image54.svg"/><Relationship Id="rId2" Type="http://schemas.openxmlformats.org/officeDocument/2006/relationships/image" Target="../media/image53.png"/><Relationship Id="rId1" Type="http://schemas.openxmlformats.org/officeDocument/2006/relationships/slideLayout" Target="../slideLayouts/slideLayout7.xml"/><Relationship Id="rId4" Type="http://schemas.openxmlformats.org/officeDocument/2006/relationships/image" Target="../media/image55.png"/></Relationships>
</file>

<file path=ppt/slides/_rels/slide15.xml.rels><?xml version="1.0" encoding="UTF-8" standalone="yes"?>
<Relationships xmlns="http://schemas.openxmlformats.org/package/2006/relationships"><Relationship Id="rId3" Type="http://schemas.openxmlformats.org/officeDocument/2006/relationships/image" Target="../media/image54.svg"/><Relationship Id="rId2" Type="http://schemas.openxmlformats.org/officeDocument/2006/relationships/image" Target="../media/image53.png"/><Relationship Id="rId1" Type="http://schemas.openxmlformats.org/officeDocument/2006/relationships/slideLayout" Target="../slideLayouts/slideLayout7.xml"/><Relationship Id="rId4" Type="http://schemas.openxmlformats.org/officeDocument/2006/relationships/image" Target="../media/image55.png"/></Relationships>
</file>

<file path=ppt/slides/_rels/slide16.xml.rels><?xml version="1.0" encoding="UTF-8" standalone="yes"?>
<Relationships xmlns="http://schemas.openxmlformats.org/package/2006/relationships"><Relationship Id="rId8" Type="http://schemas.openxmlformats.org/officeDocument/2006/relationships/image" Target="../media/image49.png"/><Relationship Id="rId13" Type="http://schemas.openxmlformats.org/officeDocument/2006/relationships/image" Target="../media/image59.svg"/><Relationship Id="rId3" Type="http://schemas.openxmlformats.org/officeDocument/2006/relationships/image" Target="../media/image11.svg"/><Relationship Id="rId7" Type="http://schemas.openxmlformats.org/officeDocument/2006/relationships/image" Target="../media/image37.svg"/><Relationship Id="rId12" Type="http://schemas.openxmlformats.org/officeDocument/2006/relationships/image" Target="../media/image58.pn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36.png"/><Relationship Id="rId11" Type="http://schemas.openxmlformats.org/officeDocument/2006/relationships/image" Target="../media/image57.svg"/><Relationship Id="rId5" Type="http://schemas.openxmlformats.org/officeDocument/2006/relationships/image" Target="../media/image28.svg"/><Relationship Id="rId10" Type="http://schemas.openxmlformats.org/officeDocument/2006/relationships/image" Target="../media/image56.png"/><Relationship Id="rId4" Type="http://schemas.openxmlformats.org/officeDocument/2006/relationships/image" Target="../media/image27.png"/><Relationship Id="rId9" Type="http://schemas.openxmlformats.org/officeDocument/2006/relationships/image" Target="../media/image50.sv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60.png"/></Relationships>
</file>

<file path=ppt/slides/_rels/slide1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slides/_rels/slide3.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11.svg"/><Relationship Id="rId7" Type="http://schemas.openxmlformats.org/officeDocument/2006/relationships/image" Target="../media/image7.sv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9.svg"/><Relationship Id="rId4" Type="http://schemas.openxmlformats.org/officeDocument/2006/relationships/image" Target="../media/image8.png"/><Relationship Id="rId9" Type="http://schemas.openxmlformats.org/officeDocument/2006/relationships/image" Target="../media/image13.svg"/></Relationships>
</file>

<file path=ppt/slides/_rels/slide4.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15.svg"/><Relationship Id="rId7" Type="http://schemas.openxmlformats.org/officeDocument/2006/relationships/image" Target="../media/image19.sv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18.png"/><Relationship Id="rId11" Type="http://schemas.openxmlformats.org/officeDocument/2006/relationships/image" Target="../media/image21.png"/><Relationship Id="rId5" Type="http://schemas.openxmlformats.org/officeDocument/2006/relationships/image" Target="../media/image17.svg"/><Relationship Id="rId10" Type="http://schemas.openxmlformats.org/officeDocument/2006/relationships/image" Target="../media/image20.png"/><Relationship Id="rId4" Type="http://schemas.openxmlformats.org/officeDocument/2006/relationships/image" Target="../media/image16.png"/><Relationship Id="rId9" Type="http://schemas.openxmlformats.org/officeDocument/2006/relationships/image" Target="../media/image13.svg"/></Relationships>
</file>

<file path=ppt/slides/_rels/slide5.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svg"/><Relationship Id="rId2" Type="http://schemas.openxmlformats.org/officeDocument/2006/relationships/image" Target="../media/image20.png"/><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svg"/><Relationship Id="rId4" Type="http://schemas.openxmlformats.org/officeDocument/2006/relationships/image" Target="../media/image23.png"/><Relationship Id="rId9" Type="http://schemas.openxmlformats.org/officeDocument/2006/relationships/image" Target="../media/image28.svg"/></Relationships>
</file>

<file path=ppt/slides/_rels/slide6.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8.svg"/><Relationship Id="rId7" Type="http://schemas.openxmlformats.org/officeDocument/2006/relationships/image" Target="../media/image26.svg"/><Relationship Id="rId2" Type="http://schemas.openxmlformats.org/officeDocument/2006/relationships/image" Target="../media/image27.png"/><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11.svg"/><Relationship Id="rId4" Type="http://schemas.openxmlformats.org/officeDocument/2006/relationships/image" Target="../media/image10.png"/><Relationship Id="rId9" Type="http://schemas.openxmlformats.org/officeDocument/2006/relationships/image" Target="../media/image7.svg"/></Relationships>
</file>

<file path=ppt/slides/_rels/slide7.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10.png"/><Relationship Id="rId18" Type="http://schemas.openxmlformats.org/officeDocument/2006/relationships/image" Target="../media/image37.svg"/><Relationship Id="rId3" Type="http://schemas.openxmlformats.org/officeDocument/2006/relationships/image" Target="../media/image30.svg"/><Relationship Id="rId7" Type="http://schemas.openxmlformats.org/officeDocument/2006/relationships/image" Target="../media/image17.svg"/><Relationship Id="rId12" Type="http://schemas.openxmlformats.org/officeDocument/2006/relationships/image" Target="../media/image35.png"/><Relationship Id="rId17" Type="http://schemas.openxmlformats.org/officeDocument/2006/relationships/image" Target="../media/image36.png"/><Relationship Id="rId2" Type="http://schemas.openxmlformats.org/officeDocument/2006/relationships/image" Target="../media/image29.png"/><Relationship Id="rId16" Type="http://schemas.openxmlformats.org/officeDocument/2006/relationships/image" Target="../media/image28.svg"/><Relationship Id="rId1" Type="http://schemas.openxmlformats.org/officeDocument/2006/relationships/slideLayout" Target="../slideLayouts/slideLayout7.xml"/><Relationship Id="rId6" Type="http://schemas.openxmlformats.org/officeDocument/2006/relationships/image" Target="../media/image16.png"/><Relationship Id="rId11" Type="http://schemas.openxmlformats.org/officeDocument/2006/relationships/image" Target="../media/image34.png"/><Relationship Id="rId5" Type="http://schemas.openxmlformats.org/officeDocument/2006/relationships/image" Target="../media/image15.svg"/><Relationship Id="rId15" Type="http://schemas.openxmlformats.org/officeDocument/2006/relationships/image" Target="../media/image27.png"/><Relationship Id="rId10" Type="http://schemas.openxmlformats.org/officeDocument/2006/relationships/image" Target="../media/image33.png"/><Relationship Id="rId4" Type="http://schemas.openxmlformats.org/officeDocument/2006/relationships/image" Target="../media/image14.png"/><Relationship Id="rId9" Type="http://schemas.openxmlformats.org/officeDocument/2006/relationships/image" Target="../media/image32.svg"/><Relationship Id="rId14" Type="http://schemas.openxmlformats.org/officeDocument/2006/relationships/image" Target="../media/image11.svg"/></Relationships>
</file>

<file path=ppt/slides/_rels/slide8.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37.svg"/><Relationship Id="rId3" Type="http://schemas.openxmlformats.org/officeDocument/2006/relationships/image" Target="../media/image15.svg"/><Relationship Id="rId7" Type="http://schemas.openxmlformats.org/officeDocument/2006/relationships/image" Target="../media/image32.svg"/><Relationship Id="rId12" Type="http://schemas.openxmlformats.org/officeDocument/2006/relationships/image" Target="../media/image36.pn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31.png"/><Relationship Id="rId11" Type="http://schemas.openxmlformats.org/officeDocument/2006/relationships/image" Target="../media/image28.svg"/><Relationship Id="rId5" Type="http://schemas.openxmlformats.org/officeDocument/2006/relationships/image" Target="../media/image17.svg"/><Relationship Id="rId10" Type="http://schemas.openxmlformats.org/officeDocument/2006/relationships/image" Target="../media/image27.png"/><Relationship Id="rId4" Type="http://schemas.openxmlformats.org/officeDocument/2006/relationships/image" Target="../media/image16.png"/><Relationship Id="rId9" Type="http://schemas.openxmlformats.org/officeDocument/2006/relationships/image" Target="../media/image11.svg"/><Relationship Id="rId14" Type="http://schemas.openxmlformats.org/officeDocument/2006/relationships/image" Target="../media/image38.png"/></Relationships>
</file>

<file path=ppt/slides/_rels/slide9.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7.svg"/><Relationship Id="rId3" Type="http://schemas.openxmlformats.org/officeDocument/2006/relationships/image" Target="../media/image28.svg"/><Relationship Id="rId7" Type="http://schemas.openxmlformats.org/officeDocument/2006/relationships/image" Target="../media/image11.svg"/><Relationship Id="rId12" Type="http://schemas.openxmlformats.org/officeDocument/2006/relationships/image" Target="../media/image6.png"/><Relationship Id="rId2" Type="http://schemas.openxmlformats.org/officeDocument/2006/relationships/image" Target="../media/image27.png"/><Relationship Id="rId1" Type="http://schemas.openxmlformats.org/officeDocument/2006/relationships/slideLayout" Target="../slideLayouts/slideLayout7.xml"/><Relationship Id="rId6" Type="http://schemas.openxmlformats.org/officeDocument/2006/relationships/image" Target="../media/image10.png"/><Relationship Id="rId11" Type="http://schemas.openxmlformats.org/officeDocument/2006/relationships/image" Target="../media/image40.svg"/><Relationship Id="rId5" Type="http://schemas.openxmlformats.org/officeDocument/2006/relationships/image" Target="../media/image37.svg"/><Relationship Id="rId15" Type="http://schemas.openxmlformats.org/officeDocument/2006/relationships/image" Target="../media/image42.png"/><Relationship Id="rId10" Type="http://schemas.openxmlformats.org/officeDocument/2006/relationships/image" Target="../media/image39.png"/><Relationship Id="rId4" Type="http://schemas.openxmlformats.org/officeDocument/2006/relationships/image" Target="../media/image36.png"/><Relationship Id="rId9" Type="http://schemas.openxmlformats.org/officeDocument/2006/relationships/image" Target="../media/image26.svg"/><Relationship Id="rId14" Type="http://schemas.openxmlformats.org/officeDocument/2006/relationships/image" Target="../media/image4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91919"/>
        </a:solidFill>
        <a:effectLst/>
      </p:bgPr>
    </p:bg>
    <p:spTree>
      <p:nvGrpSpPr>
        <p:cNvPr id="1" name=""/>
        <p:cNvGrpSpPr/>
        <p:nvPr/>
      </p:nvGrpSpPr>
      <p:grpSpPr>
        <a:xfrm>
          <a:off x="0" y="0"/>
          <a:ext cx="0" cy="0"/>
          <a:chOff x="0" y="0"/>
          <a:chExt cx="0" cy="0"/>
        </a:xfrm>
      </p:grpSpPr>
      <p:sp>
        <p:nvSpPr>
          <p:cNvPr id="2" name="AutoShape 2"/>
          <p:cNvSpPr/>
          <p:nvPr/>
        </p:nvSpPr>
        <p:spPr>
          <a:xfrm>
            <a:off x="18030986" y="1516635"/>
            <a:ext cx="295114" cy="10897260"/>
          </a:xfrm>
          <a:prstGeom prst="rect">
            <a:avLst/>
          </a:prstGeom>
          <a:solidFill>
            <a:srgbClr val="3EDAD8"/>
          </a:solidFill>
        </p:spPr>
      </p:sp>
      <p:pic>
        <p:nvPicPr>
          <p:cNvPr id="3" name="Picture 3"/>
          <p:cNvPicPr>
            <a:picLocks noChangeAspect="1"/>
          </p:cNvPicPr>
          <p:nvPr/>
        </p:nvPicPr>
        <p:blipFill>
          <a:blip r:embed="rId2"/>
          <a:srcRect l="4100" t="1526" b="1526"/>
          <a:stretch>
            <a:fillRect/>
          </a:stretch>
        </p:blipFill>
        <p:spPr>
          <a:xfrm>
            <a:off x="-1582557" y="-352857"/>
            <a:ext cx="4360100" cy="9355145"/>
          </a:xfrm>
          <a:prstGeom prst="rect">
            <a:avLst/>
          </a:prstGeom>
        </p:spPr>
      </p:pic>
      <p:sp>
        <p:nvSpPr>
          <p:cNvPr id="4" name="AutoShape 4"/>
          <p:cNvSpPr/>
          <p:nvPr/>
        </p:nvSpPr>
        <p:spPr>
          <a:xfrm>
            <a:off x="0" y="0"/>
            <a:ext cx="281467" cy="9002288"/>
          </a:xfrm>
          <a:prstGeom prst="rect">
            <a:avLst/>
          </a:prstGeom>
          <a:solidFill>
            <a:srgbClr val="3EDAD8"/>
          </a:solidFill>
        </p:spPr>
      </p:sp>
      <p:sp>
        <p:nvSpPr>
          <p:cNvPr id="5" name="TextBox 5"/>
          <p:cNvSpPr txBox="1"/>
          <p:nvPr/>
        </p:nvSpPr>
        <p:spPr>
          <a:xfrm>
            <a:off x="2668820" y="2541767"/>
            <a:ext cx="13903216" cy="4971166"/>
          </a:xfrm>
          <a:prstGeom prst="rect">
            <a:avLst/>
          </a:prstGeom>
        </p:spPr>
        <p:txBody>
          <a:bodyPr lIns="0" tIns="0" rIns="0" bIns="0" rtlCol="0" anchor="t">
            <a:spAutoFit/>
          </a:bodyPr>
          <a:lstStyle/>
          <a:p>
            <a:pPr algn="ctr">
              <a:lnSpc>
                <a:spcPts val="9840"/>
              </a:lnSpc>
            </a:pPr>
            <a:r>
              <a:rPr lang="en-US" sz="7569" spc="-75" dirty="0">
                <a:solidFill>
                  <a:srgbClr val="FFFFFF"/>
                </a:solidFill>
                <a:latin typeface="Clear Sans Bold Italics"/>
              </a:rPr>
              <a:t>ĐỀ TÀI: MÔ PHỎNG HIỂN THỊ ĐÈN LED 7 THANH ĐỂ ĐẾM SỐ </a:t>
            </a:r>
          </a:p>
          <a:p>
            <a:pPr algn="ctr">
              <a:lnSpc>
                <a:spcPts val="9840"/>
              </a:lnSpc>
            </a:pPr>
            <a:r>
              <a:rPr lang="vi-VN" sz="7569" spc="-75" dirty="0">
                <a:solidFill>
                  <a:srgbClr val="FFFFFF"/>
                </a:solidFill>
                <a:latin typeface="Clear Sans Bold Italics"/>
              </a:rPr>
              <a:t>TỪ</a:t>
            </a:r>
            <a:r>
              <a:rPr lang="en-US" sz="7569" spc="-75" dirty="0">
                <a:solidFill>
                  <a:srgbClr val="FFFFFF"/>
                </a:solidFill>
                <a:latin typeface="Clear Sans Bold Italics"/>
              </a:rPr>
              <a:t> 0 - 9</a:t>
            </a:r>
          </a:p>
          <a:p>
            <a:pPr algn="ctr">
              <a:lnSpc>
                <a:spcPts val="9840"/>
              </a:lnSpc>
            </a:pPr>
            <a:endParaRPr lang="en-US" sz="7569" spc="-75" dirty="0">
              <a:solidFill>
                <a:srgbClr val="FFFFFF"/>
              </a:solidFill>
              <a:latin typeface="Clear Sans Bold Italics"/>
            </a:endParaRPr>
          </a:p>
        </p:txBody>
      </p:sp>
      <p:sp>
        <p:nvSpPr>
          <p:cNvPr id="6" name="AutoShape 6"/>
          <p:cNvSpPr/>
          <p:nvPr/>
        </p:nvSpPr>
        <p:spPr>
          <a:xfrm>
            <a:off x="6181358" y="6699085"/>
            <a:ext cx="6878139" cy="257136"/>
          </a:xfrm>
          <a:prstGeom prst="rect">
            <a:avLst/>
          </a:prstGeom>
          <a:solidFill>
            <a:srgbClr val="3EDAD8"/>
          </a:solidFill>
        </p:spPr>
      </p:sp>
      <p:sp>
        <p:nvSpPr>
          <p:cNvPr id="7" name="AutoShape 7"/>
          <p:cNvSpPr/>
          <p:nvPr/>
        </p:nvSpPr>
        <p:spPr>
          <a:xfrm>
            <a:off x="478969" y="5964140"/>
            <a:ext cx="237048" cy="9141931"/>
          </a:xfrm>
          <a:prstGeom prst="rect">
            <a:avLst/>
          </a:prstGeom>
          <a:solidFill>
            <a:srgbClr val="3EDAD8"/>
          </a:solidFill>
        </p:spPr>
      </p:sp>
      <p:sp>
        <p:nvSpPr>
          <p:cNvPr id="8" name="AutoShape 8"/>
          <p:cNvSpPr/>
          <p:nvPr/>
        </p:nvSpPr>
        <p:spPr>
          <a:xfrm>
            <a:off x="17554575" y="-4757156"/>
            <a:ext cx="243478" cy="9258300"/>
          </a:xfrm>
          <a:prstGeom prst="rect">
            <a:avLst/>
          </a:prstGeom>
          <a:solidFill>
            <a:srgbClr val="3EDAD8"/>
          </a:solidFill>
        </p:spPr>
      </p:sp>
      <p:pic>
        <p:nvPicPr>
          <p:cNvPr id="9" name="Picture 9"/>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757951" y="6210662"/>
            <a:ext cx="1736534" cy="1509206"/>
          </a:xfrm>
          <a:prstGeom prst="rect">
            <a:avLst/>
          </a:prstGeom>
        </p:spPr>
      </p:pic>
      <p:pic>
        <p:nvPicPr>
          <p:cNvPr id="10" name="Picture 10"/>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4947434" y="0"/>
            <a:ext cx="2467849" cy="2492776"/>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50">
        <p:fade/>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91919"/>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8136" r="15918"/>
          <a:stretch>
            <a:fillRect/>
          </a:stretch>
        </p:blipFill>
        <p:spPr>
          <a:xfrm>
            <a:off x="-592217" y="8293384"/>
            <a:ext cx="19837040" cy="9461966"/>
          </a:xfrm>
          <a:prstGeom prst="rect">
            <a:avLst/>
          </a:prstGeom>
        </p:spPr>
      </p:pic>
      <p:sp>
        <p:nvSpPr>
          <p:cNvPr id="3" name="TextBox 3"/>
          <p:cNvSpPr txBox="1"/>
          <p:nvPr/>
        </p:nvSpPr>
        <p:spPr>
          <a:xfrm>
            <a:off x="304245" y="8702111"/>
            <a:ext cx="3726319" cy="3544570"/>
          </a:xfrm>
          <a:prstGeom prst="rect">
            <a:avLst/>
          </a:prstGeom>
        </p:spPr>
        <p:txBody>
          <a:bodyPr lIns="0" tIns="0" rIns="0" bIns="0" rtlCol="0" anchor="t">
            <a:spAutoFit/>
          </a:bodyPr>
          <a:lstStyle/>
          <a:p>
            <a:pPr algn="just">
              <a:lnSpc>
                <a:spcPts val="3079"/>
              </a:lnSpc>
            </a:pPr>
            <a:r>
              <a:rPr lang="en-US" sz="2199">
                <a:solidFill>
                  <a:srgbClr val="18072B"/>
                </a:solidFill>
                <a:latin typeface="Kollektif"/>
              </a:rPr>
              <a:t>Lorem ipsum dolor sit amet, consectetur adipiscing elit, sed do eiusmod tempor incididunt ut labore et dolore magna aliqua. Ut enim ad minim veniam, quis nostrud exercitation ullamco laboris nisi ut aliquip ex ea commodo consequat.</a:t>
            </a:r>
          </a:p>
        </p:txBody>
      </p:sp>
      <p:grpSp>
        <p:nvGrpSpPr>
          <p:cNvPr id="4" name="Group 4"/>
          <p:cNvGrpSpPr/>
          <p:nvPr/>
        </p:nvGrpSpPr>
        <p:grpSpPr>
          <a:xfrm>
            <a:off x="2337736" y="3279726"/>
            <a:ext cx="4784495" cy="5859233"/>
            <a:chOff x="0" y="0"/>
            <a:chExt cx="1390252" cy="1702544"/>
          </a:xfrm>
        </p:grpSpPr>
        <p:sp>
          <p:nvSpPr>
            <p:cNvPr id="5" name="Freeform 5"/>
            <p:cNvSpPr/>
            <p:nvPr/>
          </p:nvSpPr>
          <p:spPr>
            <a:xfrm>
              <a:off x="0" y="0"/>
              <a:ext cx="1390252" cy="1702544"/>
            </a:xfrm>
            <a:custGeom>
              <a:avLst/>
              <a:gdLst/>
              <a:ahLst/>
              <a:cxnLst/>
              <a:rect l="l" t="t" r="r" b="b"/>
              <a:pathLst>
                <a:path w="1390252" h="1702544">
                  <a:moveTo>
                    <a:pt x="82524" y="0"/>
                  </a:moveTo>
                  <a:lnTo>
                    <a:pt x="1307728" y="0"/>
                  </a:lnTo>
                  <a:cubicBezTo>
                    <a:pt x="1353305" y="0"/>
                    <a:pt x="1390252" y="36947"/>
                    <a:pt x="1390252" y="82524"/>
                  </a:cubicBezTo>
                  <a:lnTo>
                    <a:pt x="1390252" y="1620020"/>
                  </a:lnTo>
                  <a:cubicBezTo>
                    <a:pt x="1390252" y="1665596"/>
                    <a:pt x="1353305" y="1702544"/>
                    <a:pt x="1307728" y="1702544"/>
                  </a:cubicBezTo>
                  <a:lnTo>
                    <a:pt x="82524" y="1702544"/>
                  </a:lnTo>
                  <a:cubicBezTo>
                    <a:pt x="36947" y="1702544"/>
                    <a:pt x="0" y="1665596"/>
                    <a:pt x="0" y="1620020"/>
                  </a:cubicBezTo>
                  <a:lnTo>
                    <a:pt x="0" y="82524"/>
                  </a:lnTo>
                  <a:cubicBezTo>
                    <a:pt x="0" y="36947"/>
                    <a:pt x="36947" y="0"/>
                    <a:pt x="82524" y="0"/>
                  </a:cubicBezTo>
                  <a:close/>
                </a:path>
              </a:pathLst>
            </a:custGeom>
            <a:solidFill>
              <a:srgbClr val="FFFFFF"/>
            </a:solidFill>
          </p:spPr>
        </p:sp>
        <p:sp>
          <p:nvSpPr>
            <p:cNvPr id="6" name="TextBox 6"/>
            <p:cNvSpPr txBox="1"/>
            <p:nvPr/>
          </p:nvSpPr>
          <p:spPr>
            <a:xfrm>
              <a:off x="0" y="-57150"/>
              <a:ext cx="812800" cy="869950"/>
            </a:xfrm>
            <a:prstGeom prst="rect">
              <a:avLst/>
            </a:prstGeom>
          </p:spPr>
          <p:txBody>
            <a:bodyPr lIns="50800" tIns="50800" rIns="50800" bIns="50800" rtlCol="0" anchor="ctr"/>
            <a:lstStyle/>
            <a:p>
              <a:pPr algn="ctr">
                <a:lnSpc>
                  <a:spcPts val="3639"/>
                </a:lnSpc>
              </a:pPr>
              <a:endParaRPr/>
            </a:p>
          </p:txBody>
        </p:sp>
      </p:grpSp>
      <p:pic>
        <p:nvPicPr>
          <p:cNvPr id="7" name="Picture 7"/>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7192315" y="612415"/>
            <a:ext cx="559181" cy="296366"/>
          </a:xfrm>
          <a:prstGeom prst="rect">
            <a:avLst/>
          </a:prstGeom>
        </p:spPr>
      </p:pic>
      <p:pic>
        <p:nvPicPr>
          <p:cNvPr id="8" name="Picture 8"/>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059746" y="760598"/>
            <a:ext cx="300896" cy="300896"/>
          </a:xfrm>
          <a:prstGeom prst="rect">
            <a:avLst/>
          </a:prstGeom>
        </p:spPr>
      </p:pic>
      <p:pic>
        <p:nvPicPr>
          <p:cNvPr id="9" name="Picture 9"/>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2843309" y="1268486"/>
            <a:ext cx="6873872" cy="162473"/>
          </a:xfrm>
          <a:prstGeom prst="rect">
            <a:avLst/>
          </a:prstGeom>
        </p:spPr>
      </p:pic>
      <p:grpSp>
        <p:nvGrpSpPr>
          <p:cNvPr id="10" name="Group 10"/>
          <p:cNvGrpSpPr/>
          <p:nvPr/>
        </p:nvGrpSpPr>
        <p:grpSpPr>
          <a:xfrm>
            <a:off x="6934055" y="3279726"/>
            <a:ext cx="4784495" cy="5859233"/>
            <a:chOff x="0" y="0"/>
            <a:chExt cx="1390252" cy="1702544"/>
          </a:xfrm>
        </p:grpSpPr>
        <p:sp>
          <p:nvSpPr>
            <p:cNvPr id="11" name="Freeform 11"/>
            <p:cNvSpPr/>
            <p:nvPr/>
          </p:nvSpPr>
          <p:spPr>
            <a:xfrm>
              <a:off x="0" y="0"/>
              <a:ext cx="1390252" cy="1702544"/>
            </a:xfrm>
            <a:custGeom>
              <a:avLst/>
              <a:gdLst/>
              <a:ahLst/>
              <a:cxnLst/>
              <a:rect l="l" t="t" r="r" b="b"/>
              <a:pathLst>
                <a:path w="1390252" h="1702544">
                  <a:moveTo>
                    <a:pt x="82524" y="0"/>
                  </a:moveTo>
                  <a:lnTo>
                    <a:pt x="1307728" y="0"/>
                  </a:lnTo>
                  <a:cubicBezTo>
                    <a:pt x="1353305" y="0"/>
                    <a:pt x="1390252" y="36947"/>
                    <a:pt x="1390252" y="82524"/>
                  </a:cubicBezTo>
                  <a:lnTo>
                    <a:pt x="1390252" y="1620020"/>
                  </a:lnTo>
                  <a:cubicBezTo>
                    <a:pt x="1390252" y="1665596"/>
                    <a:pt x="1353305" y="1702544"/>
                    <a:pt x="1307728" y="1702544"/>
                  </a:cubicBezTo>
                  <a:lnTo>
                    <a:pt x="82524" y="1702544"/>
                  </a:lnTo>
                  <a:cubicBezTo>
                    <a:pt x="36947" y="1702544"/>
                    <a:pt x="0" y="1665596"/>
                    <a:pt x="0" y="1620020"/>
                  </a:cubicBezTo>
                  <a:lnTo>
                    <a:pt x="0" y="82524"/>
                  </a:lnTo>
                  <a:cubicBezTo>
                    <a:pt x="0" y="36947"/>
                    <a:pt x="36947" y="0"/>
                    <a:pt x="82524" y="0"/>
                  </a:cubicBezTo>
                  <a:close/>
                </a:path>
              </a:pathLst>
            </a:custGeom>
            <a:solidFill>
              <a:srgbClr val="FFFFFF"/>
            </a:solidFill>
          </p:spPr>
        </p:sp>
        <p:sp>
          <p:nvSpPr>
            <p:cNvPr id="12" name="TextBox 12"/>
            <p:cNvSpPr txBox="1"/>
            <p:nvPr/>
          </p:nvSpPr>
          <p:spPr>
            <a:xfrm>
              <a:off x="0" y="-57150"/>
              <a:ext cx="812800" cy="869950"/>
            </a:xfrm>
            <a:prstGeom prst="rect">
              <a:avLst/>
            </a:prstGeom>
          </p:spPr>
          <p:txBody>
            <a:bodyPr lIns="50800" tIns="50800" rIns="50800" bIns="50800" rtlCol="0" anchor="ctr"/>
            <a:lstStyle/>
            <a:p>
              <a:pPr algn="ctr">
                <a:lnSpc>
                  <a:spcPts val="3639"/>
                </a:lnSpc>
              </a:pPr>
              <a:endParaRPr/>
            </a:p>
          </p:txBody>
        </p:sp>
      </p:grpSp>
      <p:pic>
        <p:nvPicPr>
          <p:cNvPr id="13" name="Picture 13"/>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2667630" y="3841859"/>
            <a:ext cx="4033394" cy="95335"/>
          </a:xfrm>
          <a:prstGeom prst="rect">
            <a:avLst/>
          </a:prstGeom>
        </p:spPr>
      </p:pic>
      <p:sp>
        <p:nvSpPr>
          <p:cNvPr id="14" name="TextBox 14"/>
          <p:cNvSpPr txBox="1"/>
          <p:nvPr/>
        </p:nvSpPr>
        <p:spPr>
          <a:xfrm>
            <a:off x="15746071" y="8694744"/>
            <a:ext cx="5479251" cy="1822515"/>
          </a:xfrm>
          <a:prstGeom prst="rect">
            <a:avLst/>
          </a:prstGeom>
        </p:spPr>
        <p:txBody>
          <a:bodyPr lIns="0" tIns="0" rIns="0" bIns="0" rtlCol="0" anchor="t">
            <a:spAutoFit/>
          </a:bodyPr>
          <a:lstStyle/>
          <a:p>
            <a:pPr algn="just">
              <a:lnSpc>
                <a:spcPts val="2820"/>
              </a:lnSpc>
            </a:pPr>
            <a:r>
              <a:rPr lang="en-US" sz="2014">
                <a:solidFill>
                  <a:srgbClr val="18072B"/>
                </a:solidFill>
                <a:latin typeface="Kollektif"/>
              </a:rPr>
              <a:t>Lorem ipsum dolor sit amet, consectetur adipiscing elit, sed do eiusmod tempor incididunt ut labore et dolore magna aliqua. Ut enim ad minim veniam, quis nostrud exercitation ullamco laboris nisi ut aliquip ex ea commodo consequat.</a:t>
            </a:r>
          </a:p>
        </p:txBody>
      </p:sp>
      <p:grpSp>
        <p:nvGrpSpPr>
          <p:cNvPr id="15" name="Group 15"/>
          <p:cNvGrpSpPr/>
          <p:nvPr/>
        </p:nvGrpSpPr>
        <p:grpSpPr>
          <a:xfrm>
            <a:off x="11339905" y="3279726"/>
            <a:ext cx="4784495" cy="5859233"/>
            <a:chOff x="0" y="0"/>
            <a:chExt cx="1390252" cy="1702544"/>
          </a:xfrm>
        </p:grpSpPr>
        <p:sp>
          <p:nvSpPr>
            <p:cNvPr id="16" name="Freeform 16"/>
            <p:cNvSpPr/>
            <p:nvPr/>
          </p:nvSpPr>
          <p:spPr>
            <a:xfrm>
              <a:off x="0" y="0"/>
              <a:ext cx="1390252" cy="1702544"/>
            </a:xfrm>
            <a:custGeom>
              <a:avLst/>
              <a:gdLst/>
              <a:ahLst/>
              <a:cxnLst/>
              <a:rect l="l" t="t" r="r" b="b"/>
              <a:pathLst>
                <a:path w="1390252" h="1702544">
                  <a:moveTo>
                    <a:pt x="82524" y="0"/>
                  </a:moveTo>
                  <a:lnTo>
                    <a:pt x="1307728" y="0"/>
                  </a:lnTo>
                  <a:cubicBezTo>
                    <a:pt x="1353305" y="0"/>
                    <a:pt x="1390252" y="36947"/>
                    <a:pt x="1390252" y="82524"/>
                  </a:cubicBezTo>
                  <a:lnTo>
                    <a:pt x="1390252" y="1620020"/>
                  </a:lnTo>
                  <a:cubicBezTo>
                    <a:pt x="1390252" y="1665596"/>
                    <a:pt x="1353305" y="1702544"/>
                    <a:pt x="1307728" y="1702544"/>
                  </a:cubicBezTo>
                  <a:lnTo>
                    <a:pt x="82524" y="1702544"/>
                  </a:lnTo>
                  <a:cubicBezTo>
                    <a:pt x="36947" y="1702544"/>
                    <a:pt x="0" y="1665596"/>
                    <a:pt x="0" y="1620020"/>
                  </a:cubicBezTo>
                  <a:lnTo>
                    <a:pt x="0" y="82524"/>
                  </a:lnTo>
                  <a:cubicBezTo>
                    <a:pt x="0" y="36947"/>
                    <a:pt x="36947" y="0"/>
                    <a:pt x="82524" y="0"/>
                  </a:cubicBezTo>
                  <a:close/>
                </a:path>
              </a:pathLst>
            </a:custGeom>
            <a:solidFill>
              <a:srgbClr val="FFFFFF"/>
            </a:solidFill>
          </p:spPr>
        </p:sp>
        <p:sp>
          <p:nvSpPr>
            <p:cNvPr id="17" name="TextBox 17"/>
            <p:cNvSpPr txBox="1"/>
            <p:nvPr/>
          </p:nvSpPr>
          <p:spPr>
            <a:xfrm>
              <a:off x="0" y="-57150"/>
              <a:ext cx="812800" cy="869950"/>
            </a:xfrm>
            <a:prstGeom prst="rect">
              <a:avLst/>
            </a:prstGeom>
          </p:spPr>
          <p:txBody>
            <a:bodyPr lIns="50800" tIns="50800" rIns="50800" bIns="50800" rtlCol="0" anchor="ctr"/>
            <a:lstStyle/>
            <a:p>
              <a:pPr algn="ctr">
                <a:lnSpc>
                  <a:spcPts val="3639"/>
                </a:lnSpc>
              </a:pPr>
              <a:endParaRPr/>
            </a:p>
          </p:txBody>
        </p:sp>
      </p:grpSp>
      <p:pic>
        <p:nvPicPr>
          <p:cNvPr id="18" name="Picture 18"/>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7309605" y="3889527"/>
            <a:ext cx="4033394" cy="95335"/>
          </a:xfrm>
          <a:prstGeom prst="rect">
            <a:avLst/>
          </a:prstGeom>
        </p:spPr>
      </p:pic>
      <p:pic>
        <p:nvPicPr>
          <p:cNvPr id="19" name="Picture 19"/>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1885999" y="3908577"/>
            <a:ext cx="4033394" cy="95335"/>
          </a:xfrm>
          <a:prstGeom prst="rect">
            <a:avLst/>
          </a:prstGeom>
        </p:spPr>
      </p:pic>
      <p:pic>
        <p:nvPicPr>
          <p:cNvPr id="20" name="Picture 20"/>
          <p:cNvPicPr>
            <a:picLocks noChangeAspect="1"/>
          </p:cNvPicPr>
          <p:nvPr/>
        </p:nvPicPr>
        <p:blipFill>
          <a:blip r:embed="rId10"/>
          <a:srcRect/>
          <a:stretch>
            <a:fillRect/>
          </a:stretch>
        </p:blipFill>
        <p:spPr>
          <a:xfrm>
            <a:off x="3091354" y="4365862"/>
            <a:ext cx="12124342" cy="4046004"/>
          </a:xfrm>
          <a:prstGeom prst="rect">
            <a:avLst/>
          </a:prstGeom>
        </p:spPr>
      </p:pic>
      <p:sp>
        <p:nvSpPr>
          <p:cNvPr id="21" name="TextBox 21"/>
          <p:cNvSpPr txBox="1"/>
          <p:nvPr/>
        </p:nvSpPr>
        <p:spPr>
          <a:xfrm>
            <a:off x="3418386" y="1736297"/>
            <a:ext cx="12176926" cy="1800225"/>
          </a:xfrm>
          <a:prstGeom prst="rect">
            <a:avLst/>
          </a:prstGeom>
        </p:spPr>
        <p:txBody>
          <a:bodyPr lIns="0" tIns="0" rIns="0" bIns="0" rtlCol="0" anchor="t">
            <a:spAutoFit/>
          </a:bodyPr>
          <a:lstStyle/>
          <a:p>
            <a:pPr algn="ctr">
              <a:lnSpc>
                <a:spcPts val="4799"/>
              </a:lnSpc>
            </a:pPr>
            <a:r>
              <a:rPr lang="en-US" sz="3999" dirty="0" err="1">
                <a:solidFill>
                  <a:srgbClr val="FFFFFF"/>
                </a:solidFill>
                <a:latin typeface="Roboto Bold"/>
              </a:rPr>
              <a:t>Các</a:t>
            </a:r>
            <a:r>
              <a:rPr lang="en-US" sz="3999" dirty="0">
                <a:solidFill>
                  <a:srgbClr val="FFFFFF"/>
                </a:solidFill>
                <a:latin typeface="Roboto Bold"/>
              </a:rPr>
              <a:t> </a:t>
            </a:r>
            <a:r>
              <a:rPr lang="en-US" sz="3999" dirty="0" err="1">
                <a:solidFill>
                  <a:srgbClr val="FFFFFF"/>
                </a:solidFill>
                <a:latin typeface="Roboto Bold"/>
              </a:rPr>
              <a:t>thanh</a:t>
            </a:r>
            <a:r>
              <a:rPr lang="en-US" sz="3999" dirty="0">
                <a:solidFill>
                  <a:srgbClr val="FFFFFF"/>
                </a:solidFill>
                <a:latin typeface="Roboto Bold"/>
              </a:rPr>
              <a:t> </a:t>
            </a:r>
            <a:r>
              <a:rPr lang="en-US" sz="3999" dirty="0" err="1">
                <a:solidFill>
                  <a:srgbClr val="FFFFFF"/>
                </a:solidFill>
                <a:latin typeface="Roboto Bold"/>
              </a:rPr>
              <a:t>ghi</a:t>
            </a:r>
            <a:r>
              <a:rPr lang="en-US" sz="3999" dirty="0">
                <a:solidFill>
                  <a:srgbClr val="FFFFFF"/>
                </a:solidFill>
                <a:latin typeface="Roboto Bold"/>
              </a:rPr>
              <a:t> </a:t>
            </a:r>
            <a:r>
              <a:rPr lang="en-US" sz="3999" dirty="0" err="1">
                <a:solidFill>
                  <a:srgbClr val="FFFFFF"/>
                </a:solidFill>
                <a:latin typeface="Roboto Bold"/>
              </a:rPr>
              <a:t>của</a:t>
            </a:r>
            <a:r>
              <a:rPr lang="en-US" sz="3999" dirty="0">
                <a:solidFill>
                  <a:srgbClr val="FFFFFF"/>
                </a:solidFill>
                <a:latin typeface="Roboto Bold"/>
              </a:rPr>
              <a:t> 8255A </a:t>
            </a:r>
            <a:r>
              <a:rPr lang="en-US" sz="3999" dirty="0" err="1">
                <a:solidFill>
                  <a:srgbClr val="FFFFFF"/>
                </a:solidFill>
                <a:latin typeface="Roboto Bold"/>
              </a:rPr>
              <a:t>được</a:t>
            </a:r>
            <a:r>
              <a:rPr lang="en-US" sz="3999" dirty="0">
                <a:solidFill>
                  <a:srgbClr val="FFFFFF"/>
                </a:solidFill>
                <a:latin typeface="Roboto Bold"/>
              </a:rPr>
              <a:t> </a:t>
            </a:r>
            <a:r>
              <a:rPr lang="en-US" sz="3999" dirty="0" err="1">
                <a:solidFill>
                  <a:srgbClr val="FFFFFF"/>
                </a:solidFill>
                <a:latin typeface="Roboto Bold"/>
              </a:rPr>
              <a:t>các</a:t>
            </a:r>
            <a:r>
              <a:rPr lang="en-US" sz="3999" dirty="0">
                <a:solidFill>
                  <a:srgbClr val="FFFFFF"/>
                </a:solidFill>
                <a:latin typeface="Roboto Bold"/>
              </a:rPr>
              <a:t> </a:t>
            </a:r>
            <a:r>
              <a:rPr lang="en-US" sz="3999" dirty="0" err="1">
                <a:solidFill>
                  <a:srgbClr val="FFFFFF"/>
                </a:solidFill>
                <a:latin typeface="Roboto Bold"/>
              </a:rPr>
              <a:t>định</a:t>
            </a:r>
            <a:r>
              <a:rPr lang="en-US" sz="3999" dirty="0">
                <a:solidFill>
                  <a:srgbClr val="FFFFFF"/>
                </a:solidFill>
                <a:latin typeface="Roboto Bold"/>
              </a:rPr>
              <a:t> qua </a:t>
            </a:r>
            <a:r>
              <a:rPr lang="en-US" sz="3999" dirty="0" err="1">
                <a:solidFill>
                  <a:srgbClr val="FFFFFF"/>
                </a:solidFill>
                <a:latin typeface="Roboto Bold"/>
              </a:rPr>
              <a:t>tín</a:t>
            </a:r>
            <a:r>
              <a:rPr lang="en-US" sz="3999" dirty="0">
                <a:solidFill>
                  <a:srgbClr val="FFFFFF"/>
                </a:solidFill>
                <a:latin typeface="Roboto Bold"/>
              </a:rPr>
              <a:t> </a:t>
            </a:r>
            <a:r>
              <a:rPr lang="en-US" sz="3999" dirty="0" err="1">
                <a:solidFill>
                  <a:srgbClr val="FFFFFF"/>
                </a:solidFill>
                <a:latin typeface="Roboto Bold"/>
              </a:rPr>
              <a:t>hiệu</a:t>
            </a:r>
            <a:r>
              <a:rPr lang="en-US" sz="3999" dirty="0">
                <a:solidFill>
                  <a:srgbClr val="FFFFFF"/>
                </a:solidFill>
                <a:latin typeface="Roboto Bold"/>
              </a:rPr>
              <a:t> </a:t>
            </a:r>
            <a:r>
              <a:rPr lang="en-US" sz="3999" dirty="0" err="1">
                <a:solidFill>
                  <a:srgbClr val="FFFFFF"/>
                </a:solidFill>
                <a:latin typeface="Roboto Bold"/>
              </a:rPr>
              <a:t>địa</a:t>
            </a:r>
            <a:r>
              <a:rPr lang="en-US" sz="3999" dirty="0">
                <a:solidFill>
                  <a:srgbClr val="FFFFFF"/>
                </a:solidFill>
                <a:latin typeface="Roboto Bold"/>
              </a:rPr>
              <a:t> </a:t>
            </a:r>
            <a:r>
              <a:rPr lang="en-US" sz="3999" dirty="0" err="1">
                <a:solidFill>
                  <a:srgbClr val="FFFFFF"/>
                </a:solidFill>
                <a:latin typeface="Roboto Bold"/>
              </a:rPr>
              <a:t>chỉ</a:t>
            </a:r>
            <a:r>
              <a:rPr lang="en-US" sz="3999" dirty="0">
                <a:solidFill>
                  <a:srgbClr val="FFFFFF"/>
                </a:solidFill>
                <a:latin typeface="Roboto Bold"/>
              </a:rPr>
              <a:t> A0A1:</a:t>
            </a:r>
          </a:p>
          <a:p>
            <a:pPr marL="0" lvl="0" indent="0" algn="ctr">
              <a:lnSpc>
                <a:spcPts val="4799"/>
              </a:lnSpc>
              <a:spcBef>
                <a:spcPct val="0"/>
              </a:spcBef>
            </a:pPr>
            <a:endParaRPr lang="en-US" sz="3999" dirty="0">
              <a:solidFill>
                <a:srgbClr val="FFFFFF"/>
              </a:solidFill>
              <a:latin typeface="Roboto Bold"/>
            </a:endParaRPr>
          </a:p>
        </p:txBody>
      </p:sp>
      <p:pic>
        <p:nvPicPr>
          <p:cNvPr id="23" name="Picture 23"/>
          <p:cNvPicPr>
            <a:picLocks noChangeAspect="1"/>
          </p:cNvPicPr>
          <p:nvPr/>
        </p:nvPicPr>
        <p:blipFill>
          <a:blip r:embed="rId11"/>
          <a:srcRect/>
          <a:stretch>
            <a:fillRect/>
          </a:stretch>
        </p:blipFill>
        <p:spPr>
          <a:xfrm rot="1705580">
            <a:off x="11660070" y="8521321"/>
            <a:ext cx="4485251" cy="3991874"/>
          </a:xfrm>
          <a:prstGeom prst="rect">
            <a:avLst/>
          </a:prstGeom>
        </p:spPr>
      </p:pic>
      <p:pic>
        <p:nvPicPr>
          <p:cNvPr id="24" name="Picture 24"/>
          <p:cNvPicPr>
            <a:picLocks noChangeAspect="1"/>
          </p:cNvPicPr>
          <p:nvPr/>
        </p:nvPicPr>
        <p:blipFill>
          <a:blip r:embed="rId12"/>
          <a:srcRect/>
          <a:stretch>
            <a:fillRect/>
          </a:stretch>
        </p:blipFill>
        <p:spPr>
          <a:xfrm rot="-9088749">
            <a:off x="11980212" y="-1018907"/>
            <a:ext cx="2440941" cy="2312792"/>
          </a:xfrm>
          <a:prstGeom prst="rect">
            <a:avLst/>
          </a:prstGeom>
        </p:spPr>
      </p:pic>
      <p:pic>
        <p:nvPicPr>
          <p:cNvPr id="25" name="Picture 25"/>
          <p:cNvPicPr>
            <a:picLocks noChangeAspect="1"/>
          </p:cNvPicPr>
          <p:nvPr/>
        </p:nvPicPr>
        <p:blipFill>
          <a:blip r:embed="rId12"/>
          <a:srcRect/>
          <a:stretch>
            <a:fillRect/>
          </a:stretch>
        </p:blipFill>
        <p:spPr>
          <a:xfrm rot="2700000">
            <a:off x="2482671" y="8667946"/>
            <a:ext cx="3903561" cy="3698625"/>
          </a:xfrm>
          <a:prstGeom prst="rect">
            <a:avLst/>
          </a:prstGeom>
        </p:spPr>
      </p:pic>
      <p:pic>
        <p:nvPicPr>
          <p:cNvPr id="26" name="Picture 26"/>
          <p:cNvPicPr>
            <a:picLocks noChangeAspect="1"/>
          </p:cNvPicPr>
          <p:nvPr/>
        </p:nvPicPr>
        <p:blipFill>
          <a:blip r:embed="rId12"/>
          <a:srcRect/>
          <a:stretch>
            <a:fillRect/>
          </a:stretch>
        </p:blipFill>
        <p:spPr>
          <a:xfrm rot="-9088749">
            <a:off x="-3087655" y="2154599"/>
            <a:ext cx="3903561" cy="369862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191919"/>
        </a:solidFill>
        <a:effectLst/>
      </p:bgPr>
    </p:bg>
    <p:spTree>
      <p:nvGrpSpPr>
        <p:cNvPr id="1" name=""/>
        <p:cNvGrpSpPr/>
        <p:nvPr/>
      </p:nvGrpSpPr>
      <p:grpSpPr>
        <a:xfrm>
          <a:off x="0" y="0"/>
          <a:ext cx="0" cy="0"/>
          <a:chOff x="0" y="0"/>
          <a:chExt cx="0" cy="0"/>
        </a:xfrm>
      </p:grpSpPr>
      <p:grpSp>
        <p:nvGrpSpPr>
          <p:cNvPr id="2" name="Group 2"/>
          <p:cNvGrpSpPr/>
          <p:nvPr/>
        </p:nvGrpSpPr>
        <p:grpSpPr>
          <a:xfrm>
            <a:off x="1336058" y="504765"/>
            <a:ext cx="15373437" cy="1273076"/>
            <a:chOff x="0" y="0"/>
            <a:chExt cx="20497917" cy="1697434"/>
          </a:xfrm>
        </p:grpSpPr>
        <p:sp>
          <p:nvSpPr>
            <p:cNvPr id="3" name="TextBox 3"/>
            <p:cNvSpPr txBox="1"/>
            <p:nvPr/>
          </p:nvSpPr>
          <p:spPr>
            <a:xfrm>
              <a:off x="0" y="-40993"/>
              <a:ext cx="20497917" cy="865599"/>
            </a:xfrm>
            <a:prstGeom prst="rect">
              <a:avLst/>
            </a:prstGeom>
          </p:spPr>
          <p:txBody>
            <a:bodyPr lIns="0" tIns="0" rIns="0" bIns="0" rtlCol="0" anchor="t">
              <a:spAutoFit/>
            </a:bodyPr>
            <a:lstStyle/>
            <a:p>
              <a:pPr algn="ctr">
                <a:lnSpc>
                  <a:spcPts val="5331"/>
                </a:lnSpc>
              </a:pPr>
              <a:r>
                <a:rPr lang="en-US" sz="4100" b="1" spc="123" dirty="0">
                  <a:solidFill>
                    <a:srgbClr val="37C9EF"/>
                  </a:solidFill>
                  <a:latin typeface="Leelawadee UI" panose="020B0502040204020203" pitchFamily="34" charset="-34"/>
                  <a:cs typeface="Leelawadee UI" panose="020B0502040204020203" pitchFamily="34" charset="-34"/>
                </a:rPr>
                <a:t>THANH GHI ĐIỀU KHIỂN CHẾ ĐỘ</a:t>
              </a:r>
            </a:p>
          </p:txBody>
        </p:sp>
        <p:sp>
          <p:nvSpPr>
            <p:cNvPr id="4" name="TextBox 4"/>
            <p:cNvSpPr txBox="1"/>
            <p:nvPr/>
          </p:nvSpPr>
          <p:spPr>
            <a:xfrm>
              <a:off x="0" y="1030990"/>
              <a:ext cx="20497917" cy="670302"/>
            </a:xfrm>
            <a:prstGeom prst="rect">
              <a:avLst/>
            </a:prstGeom>
          </p:spPr>
          <p:txBody>
            <a:bodyPr lIns="0" tIns="0" rIns="0" bIns="0" rtlCol="0" anchor="t">
              <a:spAutoFit/>
            </a:bodyPr>
            <a:lstStyle/>
            <a:p>
              <a:pPr algn="ctr">
                <a:lnSpc>
                  <a:spcPts val="4146"/>
                </a:lnSpc>
              </a:pPr>
              <a:r>
                <a:rPr lang="en-US" sz="2961" spc="148" dirty="0">
                  <a:solidFill>
                    <a:srgbClr val="FFFFFF"/>
                  </a:solidFill>
                  <a:latin typeface="Arimo"/>
                </a:rPr>
                <a:t>CONTROL WORD FORMAT</a:t>
              </a:r>
            </a:p>
          </p:txBody>
        </p:sp>
      </p:grpSp>
      <p:grpSp>
        <p:nvGrpSpPr>
          <p:cNvPr id="5" name="Group 5"/>
          <p:cNvGrpSpPr/>
          <p:nvPr/>
        </p:nvGrpSpPr>
        <p:grpSpPr>
          <a:xfrm rot="-5400000">
            <a:off x="309168" y="2036302"/>
            <a:ext cx="1556075" cy="2006984"/>
            <a:chOff x="0" y="0"/>
            <a:chExt cx="4975860" cy="7364473"/>
          </a:xfrm>
        </p:grpSpPr>
        <p:sp>
          <p:nvSpPr>
            <p:cNvPr id="6" name="Freeform 6"/>
            <p:cNvSpPr/>
            <p:nvPr/>
          </p:nvSpPr>
          <p:spPr>
            <a:xfrm>
              <a:off x="0" y="0"/>
              <a:ext cx="4975860" cy="7364473"/>
            </a:xfrm>
            <a:custGeom>
              <a:avLst/>
              <a:gdLst/>
              <a:ahLst/>
              <a:cxnLst/>
              <a:rect l="l" t="t" r="r" b="b"/>
              <a:pathLst>
                <a:path w="4975860" h="7364473">
                  <a:moveTo>
                    <a:pt x="4975860" y="0"/>
                  </a:moveTo>
                  <a:lnTo>
                    <a:pt x="4975860" y="6493253"/>
                  </a:lnTo>
                  <a:lnTo>
                    <a:pt x="2486660" y="7364473"/>
                  </a:lnTo>
                  <a:lnTo>
                    <a:pt x="0" y="6493253"/>
                  </a:lnTo>
                  <a:lnTo>
                    <a:pt x="1270" y="5644304"/>
                  </a:lnTo>
                  <a:lnTo>
                    <a:pt x="6350" y="1826992"/>
                  </a:lnTo>
                  <a:lnTo>
                    <a:pt x="0" y="0"/>
                  </a:lnTo>
                  <a:lnTo>
                    <a:pt x="4975860" y="0"/>
                  </a:lnTo>
                  <a:close/>
                </a:path>
              </a:pathLst>
            </a:custGeom>
            <a:solidFill>
              <a:srgbClr val="13538A"/>
            </a:solidFill>
          </p:spPr>
        </p:sp>
      </p:grpSp>
      <p:grpSp>
        <p:nvGrpSpPr>
          <p:cNvPr id="7" name="Group 7"/>
          <p:cNvGrpSpPr/>
          <p:nvPr/>
        </p:nvGrpSpPr>
        <p:grpSpPr>
          <a:xfrm>
            <a:off x="2183507" y="2275627"/>
            <a:ext cx="2128047" cy="1548589"/>
            <a:chOff x="0" y="0"/>
            <a:chExt cx="3338818" cy="2104986"/>
          </a:xfrm>
        </p:grpSpPr>
        <p:grpSp>
          <p:nvGrpSpPr>
            <p:cNvPr id="8" name="Group 8"/>
            <p:cNvGrpSpPr/>
            <p:nvPr/>
          </p:nvGrpSpPr>
          <p:grpSpPr>
            <a:xfrm rot="5400000">
              <a:off x="-765439" y="765439"/>
              <a:ext cx="2104986" cy="574108"/>
              <a:chOff x="0" y="0"/>
              <a:chExt cx="5765800" cy="1572547"/>
            </a:xfrm>
          </p:grpSpPr>
          <p:sp>
            <p:nvSpPr>
              <p:cNvPr id="9" name="Freeform 9"/>
              <p:cNvSpPr/>
              <p:nvPr/>
            </p:nvSpPr>
            <p:spPr>
              <a:xfrm>
                <a:off x="0" y="0"/>
                <a:ext cx="5765800" cy="1572547"/>
              </a:xfrm>
              <a:custGeom>
                <a:avLst/>
                <a:gdLst/>
                <a:ahLst/>
                <a:cxnLst/>
                <a:rect l="l" t="t" r="r" b="b"/>
                <a:pathLst>
                  <a:path w="5765800" h="1572547">
                    <a:moveTo>
                      <a:pt x="5765800" y="0"/>
                    </a:moveTo>
                    <a:lnTo>
                      <a:pt x="5765800" y="1572547"/>
                    </a:lnTo>
                    <a:lnTo>
                      <a:pt x="2881630" y="584487"/>
                    </a:lnTo>
                    <a:lnTo>
                      <a:pt x="0" y="1572547"/>
                    </a:lnTo>
                    <a:lnTo>
                      <a:pt x="3810" y="410304"/>
                    </a:lnTo>
                    <a:lnTo>
                      <a:pt x="8890" y="174000"/>
                    </a:lnTo>
                    <a:lnTo>
                      <a:pt x="10160" y="0"/>
                    </a:lnTo>
                    <a:lnTo>
                      <a:pt x="5765800" y="0"/>
                    </a:lnTo>
                    <a:close/>
                  </a:path>
                </a:pathLst>
              </a:custGeom>
              <a:solidFill>
                <a:srgbClr val="2C92D5">
                  <a:alpha val="94902"/>
                </a:srgbClr>
              </a:solidFill>
            </p:spPr>
          </p:sp>
        </p:grpSp>
        <p:grpSp>
          <p:nvGrpSpPr>
            <p:cNvPr id="10" name="Group 10"/>
            <p:cNvGrpSpPr/>
            <p:nvPr/>
          </p:nvGrpSpPr>
          <p:grpSpPr>
            <a:xfrm rot="-5400000">
              <a:off x="905739" y="-328093"/>
              <a:ext cx="2101448" cy="2764710"/>
              <a:chOff x="0" y="295145"/>
              <a:chExt cx="4975860" cy="6546350"/>
            </a:xfrm>
          </p:grpSpPr>
          <p:sp>
            <p:nvSpPr>
              <p:cNvPr id="11" name="Freeform 11"/>
              <p:cNvSpPr/>
              <p:nvPr/>
            </p:nvSpPr>
            <p:spPr>
              <a:xfrm>
                <a:off x="0" y="295145"/>
                <a:ext cx="4975860" cy="6546350"/>
              </a:xfrm>
              <a:custGeom>
                <a:avLst/>
                <a:gdLst/>
                <a:ahLst/>
                <a:cxnLst/>
                <a:rect l="l" t="t" r="r" b="b"/>
                <a:pathLst>
                  <a:path w="4975860" h="6546349">
                    <a:moveTo>
                      <a:pt x="4975860" y="0"/>
                    </a:moveTo>
                    <a:lnTo>
                      <a:pt x="4975860" y="5675130"/>
                    </a:lnTo>
                    <a:lnTo>
                      <a:pt x="2486660" y="6546349"/>
                    </a:lnTo>
                    <a:lnTo>
                      <a:pt x="0" y="5675130"/>
                    </a:lnTo>
                    <a:lnTo>
                      <a:pt x="1270" y="4933172"/>
                    </a:lnTo>
                    <a:lnTo>
                      <a:pt x="6350" y="1603127"/>
                    </a:lnTo>
                    <a:lnTo>
                      <a:pt x="0" y="0"/>
                    </a:lnTo>
                    <a:lnTo>
                      <a:pt x="4975860" y="0"/>
                    </a:lnTo>
                    <a:close/>
                  </a:path>
                </a:pathLst>
              </a:custGeom>
              <a:solidFill>
                <a:srgbClr val="3894D1">
                  <a:alpha val="94902"/>
                </a:srgbClr>
              </a:solidFill>
            </p:spPr>
          </p:sp>
        </p:grpSp>
      </p:grpSp>
      <p:grpSp>
        <p:nvGrpSpPr>
          <p:cNvPr id="12" name="Group 12"/>
          <p:cNvGrpSpPr/>
          <p:nvPr/>
        </p:nvGrpSpPr>
        <p:grpSpPr>
          <a:xfrm>
            <a:off x="4409047" y="2293553"/>
            <a:ext cx="2224242" cy="1527264"/>
            <a:chOff x="0" y="0"/>
            <a:chExt cx="3336917" cy="2104986"/>
          </a:xfrm>
        </p:grpSpPr>
        <p:grpSp>
          <p:nvGrpSpPr>
            <p:cNvPr id="13" name="Group 13"/>
            <p:cNvGrpSpPr/>
            <p:nvPr/>
          </p:nvGrpSpPr>
          <p:grpSpPr>
            <a:xfrm rot="5400000">
              <a:off x="-765439" y="765439"/>
              <a:ext cx="2104986" cy="574108"/>
              <a:chOff x="0" y="0"/>
              <a:chExt cx="5765800" cy="1572547"/>
            </a:xfrm>
          </p:grpSpPr>
          <p:sp>
            <p:nvSpPr>
              <p:cNvPr id="14" name="Freeform 14"/>
              <p:cNvSpPr/>
              <p:nvPr/>
            </p:nvSpPr>
            <p:spPr>
              <a:xfrm>
                <a:off x="0" y="0"/>
                <a:ext cx="5765800" cy="1572547"/>
              </a:xfrm>
              <a:custGeom>
                <a:avLst/>
                <a:gdLst/>
                <a:ahLst/>
                <a:cxnLst/>
                <a:rect l="l" t="t" r="r" b="b"/>
                <a:pathLst>
                  <a:path w="5765800" h="1572547">
                    <a:moveTo>
                      <a:pt x="5765800" y="0"/>
                    </a:moveTo>
                    <a:lnTo>
                      <a:pt x="5765800" y="1572547"/>
                    </a:lnTo>
                    <a:lnTo>
                      <a:pt x="2881630" y="584487"/>
                    </a:lnTo>
                    <a:lnTo>
                      <a:pt x="0" y="1572547"/>
                    </a:lnTo>
                    <a:lnTo>
                      <a:pt x="3810" y="410304"/>
                    </a:lnTo>
                    <a:lnTo>
                      <a:pt x="8890" y="174000"/>
                    </a:lnTo>
                    <a:lnTo>
                      <a:pt x="10160" y="0"/>
                    </a:lnTo>
                    <a:lnTo>
                      <a:pt x="5765800" y="0"/>
                    </a:lnTo>
                    <a:close/>
                  </a:path>
                </a:pathLst>
              </a:custGeom>
              <a:solidFill>
                <a:srgbClr val="37C9EF">
                  <a:alpha val="89804"/>
                </a:srgbClr>
              </a:solidFill>
            </p:spPr>
          </p:sp>
        </p:grpSp>
        <p:grpSp>
          <p:nvGrpSpPr>
            <p:cNvPr id="15" name="Group 15"/>
            <p:cNvGrpSpPr/>
            <p:nvPr/>
          </p:nvGrpSpPr>
          <p:grpSpPr>
            <a:xfrm rot="-5400000">
              <a:off x="903838" y="-328093"/>
              <a:ext cx="2101448" cy="2764710"/>
              <a:chOff x="0" y="290643"/>
              <a:chExt cx="4975860" cy="6546350"/>
            </a:xfrm>
          </p:grpSpPr>
          <p:sp>
            <p:nvSpPr>
              <p:cNvPr id="16" name="Freeform 16"/>
              <p:cNvSpPr/>
              <p:nvPr/>
            </p:nvSpPr>
            <p:spPr>
              <a:xfrm>
                <a:off x="0" y="290643"/>
                <a:ext cx="4975860" cy="6546350"/>
              </a:xfrm>
              <a:custGeom>
                <a:avLst/>
                <a:gdLst/>
                <a:ahLst/>
                <a:cxnLst/>
                <a:rect l="l" t="t" r="r" b="b"/>
                <a:pathLst>
                  <a:path w="4975860" h="6546349">
                    <a:moveTo>
                      <a:pt x="4975860" y="0"/>
                    </a:moveTo>
                    <a:lnTo>
                      <a:pt x="4975860" y="5675130"/>
                    </a:lnTo>
                    <a:lnTo>
                      <a:pt x="2486660" y="6546349"/>
                    </a:lnTo>
                    <a:lnTo>
                      <a:pt x="0" y="5675130"/>
                    </a:lnTo>
                    <a:lnTo>
                      <a:pt x="1270" y="4933172"/>
                    </a:lnTo>
                    <a:lnTo>
                      <a:pt x="6350" y="1603127"/>
                    </a:lnTo>
                    <a:lnTo>
                      <a:pt x="0" y="0"/>
                    </a:lnTo>
                    <a:lnTo>
                      <a:pt x="4975860" y="0"/>
                    </a:lnTo>
                    <a:close/>
                  </a:path>
                </a:pathLst>
              </a:custGeom>
              <a:solidFill>
                <a:srgbClr val="37C9EF">
                  <a:alpha val="89804"/>
                </a:srgbClr>
              </a:solidFill>
            </p:spPr>
          </p:sp>
        </p:grpSp>
      </p:grpSp>
      <p:grpSp>
        <p:nvGrpSpPr>
          <p:cNvPr id="17" name="Group 17"/>
          <p:cNvGrpSpPr/>
          <p:nvPr/>
        </p:nvGrpSpPr>
        <p:grpSpPr>
          <a:xfrm>
            <a:off x="6745358" y="2290823"/>
            <a:ext cx="2225220" cy="1527967"/>
            <a:chOff x="12476" y="-969"/>
            <a:chExt cx="3338384" cy="2105955"/>
          </a:xfrm>
        </p:grpSpPr>
        <p:grpSp>
          <p:nvGrpSpPr>
            <p:cNvPr id="18" name="Group 18"/>
            <p:cNvGrpSpPr/>
            <p:nvPr/>
          </p:nvGrpSpPr>
          <p:grpSpPr>
            <a:xfrm rot="5400000">
              <a:off x="-752963" y="764470"/>
              <a:ext cx="2104986" cy="574108"/>
              <a:chOff x="-2656" y="-34169"/>
              <a:chExt cx="5765800" cy="1572547"/>
            </a:xfrm>
          </p:grpSpPr>
          <p:sp>
            <p:nvSpPr>
              <p:cNvPr id="19" name="Freeform 19"/>
              <p:cNvSpPr/>
              <p:nvPr/>
            </p:nvSpPr>
            <p:spPr>
              <a:xfrm>
                <a:off x="-2656" y="-34169"/>
                <a:ext cx="5765800" cy="1572547"/>
              </a:xfrm>
              <a:custGeom>
                <a:avLst/>
                <a:gdLst/>
                <a:ahLst/>
                <a:cxnLst/>
                <a:rect l="l" t="t" r="r" b="b"/>
                <a:pathLst>
                  <a:path w="5765800" h="1572547">
                    <a:moveTo>
                      <a:pt x="5765800" y="0"/>
                    </a:moveTo>
                    <a:lnTo>
                      <a:pt x="5765800" y="1572547"/>
                    </a:lnTo>
                    <a:lnTo>
                      <a:pt x="2881630" y="584487"/>
                    </a:lnTo>
                    <a:lnTo>
                      <a:pt x="0" y="1572547"/>
                    </a:lnTo>
                    <a:lnTo>
                      <a:pt x="3810" y="410304"/>
                    </a:lnTo>
                    <a:lnTo>
                      <a:pt x="8890" y="174000"/>
                    </a:lnTo>
                    <a:lnTo>
                      <a:pt x="10160" y="0"/>
                    </a:lnTo>
                    <a:lnTo>
                      <a:pt x="5765800" y="0"/>
                    </a:lnTo>
                    <a:close/>
                  </a:path>
                </a:pathLst>
              </a:custGeom>
              <a:solidFill>
                <a:srgbClr val="3EDAD8">
                  <a:alpha val="84706"/>
                </a:srgbClr>
              </a:solidFill>
            </p:spPr>
            <p:txBody>
              <a:bodyPr/>
              <a:lstStyle/>
              <a:p>
                <a:endParaRPr lang="en-US" dirty="0"/>
              </a:p>
            </p:txBody>
          </p:sp>
        </p:grpSp>
        <p:grpSp>
          <p:nvGrpSpPr>
            <p:cNvPr id="20" name="Group 20"/>
            <p:cNvGrpSpPr/>
            <p:nvPr/>
          </p:nvGrpSpPr>
          <p:grpSpPr>
            <a:xfrm rot="-5400000">
              <a:off x="917781" y="-328093"/>
              <a:ext cx="2101448" cy="2764710"/>
              <a:chOff x="0" y="323657"/>
              <a:chExt cx="4975860" cy="6546350"/>
            </a:xfrm>
          </p:grpSpPr>
          <p:sp>
            <p:nvSpPr>
              <p:cNvPr id="21" name="Freeform 21"/>
              <p:cNvSpPr/>
              <p:nvPr/>
            </p:nvSpPr>
            <p:spPr>
              <a:xfrm>
                <a:off x="0" y="323657"/>
                <a:ext cx="4975860" cy="6546350"/>
              </a:xfrm>
              <a:custGeom>
                <a:avLst/>
                <a:gdLst/>
                <a:ahLst/>
                <a:cxnLst/>
                <a:rect l="l" t="t" r="r" b="b"/>
                <a:pathLst>
                  <a:path w="4975860" h="6546349">
                    <a:moveTo>
                      <a:pt x="4975860" y="0"/>
                    </a:moveTo>
                    <a:lnTo>
                      <a:pt x="4975860" y="5675130"/>
                    </a:lnTo>
                    <a:lnTo>
                      <a:pt x="2486660" y="6546349"/>
                    </a:lnTo>
                    <a:lnTo>
                      <a:pt x="0" y="5675130"/>
                    </a:lnTo>
                    <a:lnTo>
                      <a:pt x="1270" y="4933172"/>
                    </a:lnTo>
                    <a:lnTo>
                      <a:pt x="6350" y="1603127"/>
                    </a:lnTo>
                    <a:lnTo>
                      <a:pt x="0" y="0"/>
                    </a:lnTo>
                    <a:lnTo>
                      <a:pt x="4975860" y="0"/>
                    </a:lnTo>
                    <a:close/>
                  </a:path>
                </a:pathLst>
              </a:custGeom>
              <a:solidFill>
                <a:srgbClr val="3EDAD8">
                  <a:alpha val="84706"/>
                </a:srgbClr>
              </a:solidFill>
            </p:spPr>
            <p:txBody>
              <a:bodyPr/>
              <a:lstStyle/>
              <a:p>
                <a:endParaRPr lang="en-US" dirty="0"/>
              </a:p>
            </p:txBody>
          </p:sp>
        </p:grpSp>
      </p:grpSp>
      <p:grpSp>
        <p:nvGrpSpPr>
          <p:cNvPr id="22" name="Group 22"/>
          <p:cNvGrpSpPr/>
          <p:nvPr/>
        </p:nvGrpSpPr>
        <p:grpSpPr>
          <a:xfrm>
            <a:off x="9082356" y="2271451"/>
            <a:ext cx="2227769" cy="1530941"/>
            <a:chOff x="-129506" y="-26932"/>
            <a:chExt cx="3342208" cy="2110054"/>
          </a:xfrm>
        </p:grpSpPr>
        <p:grpSp>
          <p:nvGrpSpPr>
            <p:cNvPr id="23" name="Group 23"/>
            <p:cNvGrpSpPr/>
            <p:nvPr/>
          </p:nvGrpSpPr>
          <p:grpSpPr>
            <a:xfrm rot="5400000">
              <a:off x="-894945" y="738507"/>
              <a:ext cx="2104986" cy="574108"/>
              <a:chOff x="-73770" y="354731"/>
              <a:chExt cx="5765800" cy="1572547"/>
            </a:xfrm>
          </p:grpSpPr>
          <p:sp>
            <p:nvSpPr>
              <p:cNvPr id="24" name="Freeform 24"/>
              <p:cNvSpPr/>
              <p:nvPr/>
            </p:nvSpPr>
            <p:spPr>
              <a:xfrm>
                <a:off x="-73770" y="354731"/>
                <a:ext cx="5765800" cy="1572547"/>
              </a:xfrm>
              <a:custGeom>
                <a:avLst/>
                <a:gdLst/>
                <a:ahLst/>
                <a:cxnLst/>
                <a:rect l="l" t="t" r="r" b="b"/>
                <a:pathLst>
                  <a:path w="5765800" h="1572547">
                    <a:moveTo>
                      <a:pt x="5765800" y="0"/>
                    </a:moveTo>
                    <a:lnTo>
                      <a:pt x="5765800" y="1572547"/>
                    </a:lnTo>
                    <a:lnTo>
                      <a:pt x="2881630" y="584487"/>
                    </a:lnTo>
                    <a:lnTo>
                      <a:pt x="0" y="1572547"/>
                    </a:lnTo>
                    <a:lnTo>
                      <a:pt x="3810" y="410304"/>
                    </a:lnTo>
                    <a:lnTo>
                      <a:pt x="8890" y="174000"/>
                    </a:lnTo>
                    <a:lnTo>
                      <a:pt x="10160" y="0"/>
                    </a:lnTo>
                    <a:lnTo>
                      <a:pt x="5765800" y="0"/>
                    </a:lnTo>
                    <a:close/>
                  </a:path>
                </a:pathLst>
              </a:custGeom>
              <a:solidFill>
                <a:srgbClr val="86EAE9">
                  <a:alpha val="80000"/>
                </a:srgbClr>
              </a:solidFill>
            </p:spPr>
            <p:txBody>
              <a:bodyPr/>
              <a:lstStyle/>
              <a:p>
                <a:endParaRPr lang="en-US" dirty="0"/>
              </a:p>
            </p:txBody>
          </p:sp>
        </p:grpSp>
        <p:grpSp>
          <p:nvGrpSpPr>
            <p:cNvPr id="25" name="Group 25"/>
            <p:cNvGrpSpPr/>
            <p:nvPr/>
          </p:nvGrpSpPr>
          <p:grpSpPr>
            <a:xfrm rot="-5400000">
              <a:off x="779623" y="-349957"/>
              <a:ext cx="2101448" cy="2764710"/>
              <a:chOff x="51770" y="-3476"/>
              <a:chExt cx="4975860" cy="6546350"/>
            </a:xfrm>
          </p:grpSpPr>
          <p:sp>
            <p:nvSpPr>
              <p:cNvPr id="26" name="Freeform 26"/>
              <p:cNvSpPr/>
              <p:nvPr/>
            </p:nvSpPr>
            <p:spPr>
              <a:xfrm>
                <a:off x="51770" y="-3476"/>
                <a:ext cx="4975860" cy="6546350"/>
              </a:xfrm>
              <a:custGeom>
                <a:avLst/>
                <a:gdLst/>
                <a:ahLst/>
                <a:cxnLst/>
                <a:rect l="l" t="t" r="r" b="b"/>
                <a:pathLst>
                  <a:path w="4975860" h="6546349">
                    <a:moveTo>
                      <a:pt x="4975860" y="0"/>
                    </a:moveTo>
                    <a:lnTo>
                      <a:pt x="4975860" y="5675130"/>
                    </a:lnTo>
                    <a:lnTo>
                      <a:pt x="2486660" y="6546349"/>
                    </a:lnTo>
                    <a:lnTo>
                      <a:pt x="0" y="5675130"/>
                    </a:lnTo>
                    <a:lnTo>
                      <a:pt x="1270" y="4933172"/>
                    </a:lnTo>
                    <a:lnTo>
                      <a:pt x="6350" y="1603127"/>
                    </a:lnTo>
                    <a:lnTo>
                      <a:pt x="0" y="0"/>
                    </a:lnTo>
                    <a:lnTo>
                      <a:pt x="4975860" y="0"/>
                    </a:lnTo>
                    <a:close/>
                  </a:path>
                </a:pathLst>
              </a:custGeom>
              <a:solidFill>
                <a:srgbClr val="86EAE9">
                  <a:alpha val="80000"/>
                </a:srgbClr>
              </a:solidFill>
            </p:spPr>
            <p:txBody>
              <a:bodyPr/>
              <a:lstStyle/>
              <a:p>
                <a:endParaRPr lang="en-US" dirty="0"/>
              </a:p>
            </p:txBody>
          </p:sp>
        </p:grpSp>
      </p:grpSp>
      <p:grpSp>
        <p:nvGrpSpPr>
          <p:cNvPr id="27" name="Group 27"/>
          <p:cNvGrpSpPr/>
          <p:nvPr/>
        </p:nvGrpSpPr>
        <p:grpSpPr>
          <a:xfrm>
            <a:off x="11398232" y="2275128"/>
            <a:ext cx="2227297" cy="1527912"/>
            <a:chOff x="-5152" y="-2663"/>
            <a:chExt cx="3341501" cy="2105880"/>
          </a:xfrm>
        </p:grpSpPr>
        <p:grpSp>
          <p:nvGrpSpPr>
            <p:cNvPr id="28" name="Group 28"/>
            <p:cNvGrpSpPr/>
            <p:nvPr/>
          </p:nvGrpSpPr>
          <p:grpSpPr>
            <a:xfrm rot="5400000">
              <a:off x="-770591" y="762776"/>
              <a:ext cx="2104986" cy="574108"/>
              <a:chOff x="-7293" y="14112"/>
              <a:chExt cx="5765800" cy="1572547"/>
            </a:xfrm>
          </p:grpSpPr>
          <p:sp>
            <p:nvSpPr>
              <p:cNvPr id="29" name="Freeform 29"/>
              <p:cNvSpPr/>
              <p:nvPr/>
            </p:nvSpPr>
            <p:spPr>
              <a:xfrm>
                <a:off x="-7293" y="14112"/>
                <a:ext cx="5765800" cy="1572547"/>
              </a:xfrm>
              <a:custGeom>
                <a:avLst/>
                <a:gdLst/>
                <a:ahLst/>
                <a:cxnLst/>
                <a:rect l="l" t="t" r="r" b="b"/>
                <a:pathLst>
                  <a:path w="5765800" h="1572547">
                    <a:moveTo>
                      <a:pt x="5765800" y="0"/>
                    </a:moveTo>
                    <a:lnTo>
                      <a:pt x="5765800" y="1572547"/>
                    </a:lnTo>
                    <a:lnTo>
                      <a:pt x="2881630" y="584487"/>
                    </a:lnTo>
                    <a:lnTo>
                      <a:pt x="0" y="1572547"/>
                    </a:lnTo>
                    <a:lnTo>
                      <a:pt x="3810" y="410304"/>
                    </a:lnTo>
                    <a:lnTo>
                      <a:pt x="8890" y="174000"/>
                    </a:lnTo>
                    <a:lnTo>
                      <a:pt x="10160" y="0"/>
                    </a:lnTo>
                    <a:lnTo>
                      <a:pt x="5765800" y="0"/>
                    </a:lnTo>
                    <a:close/>
                  </a:path>
                </a:pathLst>
              </a:custGeom>
              <a:solidFill>
                <a:srgbClr val="A7F6F5">
                  <a:alpha val="84706"/>
                </a:srgbClr>
              </a:solidFill>
            </p:spPr>
          </p:sp>
        </p:grpSp>
        <p:grpSp>
          <p:nvGrpSpPr>
            <p:cNvPr id="30" name="Group 30"/>
            <p:cNvGrpSpPr/>
            <p:nvPr/>
          </p:nvGrpSpPr>
          <p:grpSpPr>
            <a:xfrm rot="-5400000">
              <a:off x="903270" y="-329862"/>
              <a:ext cx="2101448" cy="2764710"/>
              <a:chOff x="4189" y="289298"/>
              <a:chExt cx="4975860" cy="6546350"/>
            </a:xfrm>
          </p:grpSpPr>
          <p:sp>
            <p:nvSpPr>
              <p:cNvPr id="31" name="Freeform 31"/>
              <p:cNvSpPr/>
              <p:nvPr/>
            </p:nvSpPr>
            <p:spPr>
              <a:xfrm>
                <a:off x="4189" y="289298"/>
                <a:ext cx="4975860" cy="6546350"/>
              </a:xfrm>
              <a:custGeom>
                <a:avLst/>
                <a:gdLst/>
                <a:ahLst/>
                <a:cxnLst/>
                <a:rect l="l" t="t" r="r" b="b"/>
                <a:pathLst>
                  <a:path w="4975860" h="6546349">
                    <a:moveTo>
                      <a:pt x="4975860" y="0"/>
                    </a:moveTo>
                    <a:lnTo>
                      <a:pt x="4975860" y="5675130"/>
                    </a:lnTo>
                    <a:lnTo>
                      <a:pt x="2486660" y="6546349"/>
                    </a:lnTo>
                    <a:lnTo>
                      <a:pt x="0" y="5675130"/>
                    </a:lnTo>
                    <a:lnTo>
                      <a:pt x="1270" y="4933172"/>
                    </a:lnTo>
                    <a:lnTo>
                      <a:pt x="6350" y="1603127"/>
                    </a:lnTo>
                    <a:lnTo>
                      <a:pt x="0" y="0"/>
                    </a:lnTo>
                    <a:lnTo>
                      <a:pt x="4975860" y="0"/>
                    </a:lnTo>
                    <a:close/>
                  </a:path>
                </a:pathLst>
              </a:custGeom>
              <a:solidFill>
                <a:srgbClr val="A7F6F5">
                  <a:alpha val="84706"/>
                </a:srgbClr>
              </a:solidFill>
            </p:spPr>
            <p:txBody>
              <a:bodyPr/>
              <a:lstStyle/>
              <a:p>
                <a:endParaRPr lang="en-US" dirty="0"/>
              </a:p>
            </p:txBody>
          </p:sp>
        </p:grpSp>
      </p:grpSp>
      <p:grpSp>
        <p:nvGrpSpPr>
          <p:cNvPr id="32" name="Group 32"/>
          <p:cNvGrpSpPr/>
          <p:nvPr/>
        </p:nvGrpSpPr>
        <p:grpSpPr>
          <a:xfrm>
            <a:off x="13740502" y="2266698"/>
            <a:ext cx="2224357" cy="1527264"/>
            <a:chOff x="0" y="0"/>
            <a:chExt cx="3337090" cy="2104986"/>
          </a:xfrm>
        </p:grpSpPr>
        <p:grpSp>
          <p:nvGrpSpPr>
            <p:cNvPr id="33" name="Group 33"/>
            <p:cNvGrpSpPr/>
            <p:nvPr/>
          </p:nvGrpSpPr>
          <p:grpSpPr>
            <a:xfrm rot="5400000">
              <a:off x="-765439" y="765439"/>
              <a:ext cx="2104986" cy="574108"/>
              <a:chOff x="0" y="0"/>
              <a:chExt cx="5765800" cy="1572547"/>
            </a:xfrm>
          </p:grpSpPr>
          <p:sp>
            <p:nvSpPr>
              <p:cNvPr id="34" name="Freeform 34"/>
              <p:cNvSpPr/>
              <p:nvPr/>
            </p:nvSpPr>
            <p:spPr>
              <a:xfrm>
                <a:off x="0" y="0"/>
                <a:ext cx="5765800" cy="1572547"/>
              </a:xfrm>
              <a:custGeom>
                <a:avLst/>
                <a:gdLst/>
                <a:ahLst/>
                <a:cxnLst/>
                <a:rect l="l" t="t" r="r" b="b"/>
                <a:pathLst>
                  <a:path w="5765800" h="1572547">
                    <a:moveTo>
                      <a:pt x="5765800" y="0"/>
                    </a:moveTo>
                    <a:lnTo>
                      <a:pt x="5765800" y="1572547"/>
                    </a:lnTo>
                    <a:lnTo>
                      <a:pt x="2881630" y="584487"/>
                    </a:lnTo>
                    <a:lnTo>
                      <a:pt x="0" y="1572547"/>
                    </a:lnTo>
                    <a:lnTo>
                      <a:pt x="3810" y="410304"/>
                    </a:lnTo>
                    <a:lnTo>
                      <a:pt x="8890" y="174000"/>
                    </a:lnTo>
                    <a:lnTo>
                      <a:pt x="10160" y="0"/>
                    </a:lnTo>
                    <a:lnTo>
                      <a:pt x="5765800" y="0"/>
                    </a:lnTo>
                    <a:close/>
                  </a:path>
                </a:pathLst>
              </a:custGeom>
              <a:solidFill>
                <a:srgbClr val="C6FFFE">
                  <a:alpha val="80000"/>
                </a:srgbClr>
              </a:solidFill>
            </p:spPr>
          </p:sp>
        </p:grpSp>
        <p:grpSp>
          <p:nvGrpSpPr>
            <p:cNvPr id="35" name="Group 35"/>
            <p:cNvGrpSpPr/>
            <p:nvPr/>
          </p:nvGrpSpPr>
          <p:grpSpPr>
            <a:xfrm rot="-5400000">
              <a:off x="904011" y="-331630"/>
              <a:ext cx="2101448" cy="2764710"/>
              <a:chOff x="8375" y="291053"/>
              <a:chExt cx="4975860" cy="6546350"/>
            </a:xfrm>
          </p:grpSpPr>
          <p:sp>
            <p:nvSpPr>
              <p:cNvPr id="36" name="Freeform 36"/>
              <p:cNvSpPr/>
              <p:nvPr/>
            </p:nvSpPr>
            <p:spPr>
              <a:xfrm>
                <a:off x="8375" y="291053"/>
                <a:ext cx="4975860" cy="6546350"/>
              </a:xfrm>
              <a:custGeom>
                <a:avLst/>
                <a:gdLst/>
                <a:ahLst/>
                <a:cxnLst/>
                <a:rect l="l" t="t" r="r" b="b"/>
                <a:pathLst>
                  <a:path w="4975860" h="6546349">
                    <a:moveTo>
                      <a:pt x="4975860" y="0"/>
                    </a:moveTo>
                    <a:lnTo>
                      <a:pt x="4975860" y="5675130"/>
                    </a:lnTo>
                    <a:lnTo>
                      <a:pt x="2486660" y="6546349"/>
                    </a:lnTo>
                    <a:lnTo>
                      <a:pt x="0" y="5675130"/>
                    </a:lnTo>
                    <a:lnTo>
                      <a:pt x="1270" y="4933172"/>
                    </a:lnTo>
                    <a:lnTo>
                      <a:pt x="6350" y="1603127"/>
                    </a:lnTo>
                    <a:lnTo>
                      <a:pt x="0" y="0"/>
                    </a:lnTo>
                    <a:lnTo>
                      <a:pt x="4975860" y="0"/>
                    </a:lnTo>
                    <a:close/>
                  </a:path>
                </a:pathLst>
              </a:custGeom>
              <a:solidFill>
                <a:srgbClr val="C6FFFE">
                  <a:alpha val="80000"/>
                </a:srgbClr>
              </a:solidFill>
            </p:spPr>
            <p:txBody>
              <a:bodyPr/>
              <a:lstStyle/>
              <a:p>
                <a:endParaRPr lang="en-US" dirty="0"/>
              </a:p>
            </p:txBody>
          </p:sp>
        </p:grpSp>
      </p:grpSp>
      <p:grpSp>
        <p:nvGrpSpPr>
          <p:cNvPr id="37" name="Group 37"/>
          <p:cNvGrpSpPr/>
          <p:nvPr/>
        </p:nvGrpSpPr>
        <p:grpSpPr>
          <a:xfrm>
            <a:off x="16065861" y="2259675"/>
            <a:ext cx="2222139" cy="1527264"/>
            <a:chOff x="0" y="0"/>
            <a:chExt cx="3333763" cy="2104986"/>
          </a:xfrm>
        </p:grpSpPr>
        <p:grpSp>
          <p:nvGrpSpPr>
            <p:cNvPr id="38" name="Group 38"/>
            <p:cNvGrpSpPr/>
            <p:nvPr/>
          </p:nvGrpSpPr>
          <p:grpSpPr>
            <a:xfrm rot="5400000">
              <a:off x="-765439" y="765439"/>
              <a:ext cx="2104986" cy="574108"/>
              <a:chOff x="0" y="0"/>
              <a:chExt cx="5765800" cy="1572547"/>
            </a:xfrm>
          </p:grpSpPr>
          <p:sp>
            <p:nvSpPr>
              <p:cNvPr id="39" name="Freeform 39"/>
              <p:cNvSpPr/>
              <p:nvPr/>
            </p:nvSpPr>
            <p:spPr>
              <a:xfrm>
                <a:off x="0" y="0"/>
                <a:ext cx="5765800" cy="1572547"/>
              </a:xfrm>
              <a:custGeom>
                <a:avLst/>
                <a:gdLst/>
                <a:ahLst/>
                <a:cxnLst/>
                <a:rect l="l" t="t" r="r" b="b"/>
                <a:pathLst>
                  <a:path w="5765800" h="1572547">
                    <a:moveTo>
                      <a:pt x="5765800" y="0"/>
                    </a:moveTo>
                    <a:lnTo>
                      <a:pt x="5765800" y="1572547"/>
                    </a:lnTo>
                    <a:lnTo>
                      <a:pt x="2881630" y="584487"/>
                    </a:lnTo>
                    <a:lnTo>
                      <a:pt x="0" y="1572547"/>
                    </a:lnTo>
                    <a:lnTo>
                      <a:pt x="3810" y="410304"/>
                    </a:lnTo>
                    <a:lnTo>
                      <a:pt x="8890" y="174000"/>
                    </a:lnTo>
                    <a:lnTo>
                      <a:pt x="10160" y="0"/>
                    </a:lnTo>
                    <a:lnTo>
                      <a:pt x="5765800" y="0"/>
                    </a:lnTo>
                    <a:close/>
                  </a:path>
                </a:pathLst>
              </a:custGeom>
              <a:solidFill>
                <a:srgbClr val="E5FFFF">
                  <a:alpha val="80000"/>
                </a:srgbClr>
              </a:solidFill>
            </p:spPr>
          </p:sp>
        </p:grpSp>
        <p:grpSp>
          <p:nvGrpSpPr>
            <p:cNvPr id="40" name="Group 40"/>
            <p:cNvGrpSpPr/>
            <p:nvPr/>
          </p:nvGrpSpPr>
          <p:grpSpPr>
            <a:xfrm rot="-5400000">
              <a:off x="900684" y="-328094"/>
              <a:ext cx="2101448" cy="2764710"/>
              <a:chOff x="3" y="283173"/>
              <a:chExt cx="4975860" cy="6546350"/>
            </a:xfrm>
          </p:grpSpPr>
          <p:sp>
            <p:nvSpPr>
              <p:cNvPr id="41" name="Freeform 41"/>
              <p:cNvSpPr/>
              <p:nvPr/>
            </p:nvSpPr>
            <p:spPr>
              <a:xfrm>
                <a:off x="3" y="283173"/>
                <a:ext cx="4975860" cy="6546350"/>
              </a:xfrm>
              <a:custGeom>
                <a:avLst/>
                <a:gdLst/>
                <a:ahLst/>
                <a:cxnLst/>
                <a:rect l="l" t="t" r="r" b="b"/>
                <a:pathLst>
                  <a:path w="4975860" h="6546349">
                    <a:moveTo>
                      <a:pt x="4975860" y="0"/>
                    </a:moveTo>
                    <a:lnTo>
                      <a:pt x="4975860" y="5675130"/>
                    </a:lnTo>
                    <a:lnTo>
                      <a:pt x="2486660" y="6546349"/>
                    </a:lnTo>
                    <a:lnTo>
                      <a:pt x="0" y="5675130"/>
                    </a:lnTo>
                    <a:lnTo>
                      <a:pt x="1270" y="4933172"/>
                    </a:lnTo>
                    <a:lnTo>
                      <a:pt x="6350" y="1603127"/>
                    </a:lnTo>
                    <a:lnTo>
                      <a:pt x="0" y="0"/>
                    </a:lnTo>
                    <a:lnTo>
                      <a:pt x="4975860" y="0"/>
                    </a:lnTo>
                    <a:close/>
                  </a:path>
                </a:pathLst>
              </a:custGeom>
              <a:solidFill>
                <a:srgbClr val="E5FFFF">
                  <a:alpha val="80000"/>
                </a:srgbClr>
              </a:solidFill>
            </p:spPr>
            <p:txBody>
              <a:bodyPr/>
              <a:lstStyle/>
              <a:p>
                <a:endParaRPr lang="en-US" dirty="0"/>
              </a:p>
            </p:txBody>
          </p:sp>
        </p:grpSp>
      </p:grpSp>
      <p:pic>
        <p:nvPicPr>
          <p:cNvPr id="42" name="Picture 4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81816">
            <a:off x="906887" y="3668703"/>
            <a:ext cx="864918" cy="236771"/>
          </a:xfrm>
          <a:prstGeom prst="rect">
            <a:avLst/>
          </a:prstGeom>
        </p:spPr>
      </p:pic>
      <p:sp>
        <p:nvSpPr>
          <p:cNvPr id="43" name="TextBox 43"/>
          <p:cNvSpPr txBox="1"/>
          <p:nvPr/>
        </p:nvSpPr>
        <p:spPr>
          <a:xfrm>
            <a:off x="111320" y="2872546"/>
            <a:ext cx="1702565" cy="367790"/>
          </a:xfrm>
          <a:prstGeom prst="rect">
            <a:avLst/>
          </a:prstGeom>
        </p:spPr>
        <p:txBody>
          <a:bodyPr lIns="0" tIns="0" rIns="0" bIns="0" rtlCol="0" anchor="t">
            <a:spAutoFit/>
          </a:bodyPr>
          <a:lstStyle/>
          <a:p>
            <a:pPr algn="ctr">
              <a:lnSpc>
                <a:spcPts val="2815"/>
              </a:lnSpc>
            </a:pPr>
            <a:r>
              <a:rPr lang="en-US" sz="2346" spc="234" dirty="0">
                <a:solidFill>
                  <a:srgbClr val="FFFFFF"/>
                </a:solidFill>
                <a:latin typeface="Arimo Bold"/>
              </a:rPr>
              <a:t>D7</a:t>
            </a:r>
          </a:p>
        </p:txBody>
      </p:sp>
      <p:sp>
        <p:nvSpPr>
          <p:cNvPr id="44" name="TextBox 44"/>
          <p:cNvSpPr txBox="1"/>
          <p:nvPr/>
        </p:nvSpPr>
        <p:spPr>
          <a:xfrm>
            <a:off x="56781" y="4102515"/>
            <a:ext cx="1676005" cy="811530"/>
          </a:xfrm>
          <a:prstGeom prst="rect">
            <a:avLst/>
          </a:prstGeom>
        </p:spPr>
        <p:txBody>
          <a:bodyPr lIns="0" tIns="0" rIns="0" bIns="0" rtlCol="0" anchor="t">
            <a:spAutoFit/>
          </a:bodyPr>
          <a:lstStyle/>
          <a:p>
            <a:pPr algn="ctr">
              <a:lnSpc>
                <a:spcPts val="3299"/>
              </a:lnSpc>
            </a:pPr>
            <a:r>
              <a:rPr lang="en-US" sz="2550" dirty="0" err="1">
                <a:solidFill>
                  <a:srgbClr val="FFFFFF"/>
                </a:solidFill>
                <a:latin typeface="Arimo"/>
              </a:rPr>
              <a:t>Xác</a:t>
            </a:r>
            <a:r>
              <a:rPr lang="en-US" sz="2550" dirty="0">
                <a:solidFill>
                  <a:srgbClr val="FFFFFF"/>
                </a:solidFill>
                <a:latin typeface="Arimo"/>
              </a:rPr>
              <a:t> </a:t>
            </a:r>
            <a:r>
              <a:rPr lang="en-US" sz="2550" dirty="0" err="1">
                <a:solidFill>
                  <a:srgbClr val="FFFFFF"/>
                </a:solidFill>
                <a:latin typeface="Arimo"/>
              </a:rPr>
              <a:t>lập</a:t>
            </a:r>
            <a:endParaRPr lang="en-US" sz="2550" dirty="0">
              <a:solidFill>
                <a:srgbClr val="FFFFFF"/>
              </a:solidFill>
              <a:latin typeface="Arimo"/>
            </a:endParaRPr>
          </a:p>
          <a:p>
            <a:pPr algn="ctr">
              <a:lnSpc>
                <a:spcPts val="3299"/>
              </a:lnSpc>
            </a:pPr>
            <a:r>
              <a:rPr lang="en-US" sz="2550" dirty="0">
                <a:solidFill>
                  <a:srgbClr val="FFFFFF"/>
                </a:solidFill>
                <a:latin typeface="Arimo"/>
              </a:rPr>
              <a:t> </a:t>
            </a:r>
            <a:r>
              <a:rPr lang="en-US" sz="2550" dirty="0" err="1">
                <a:solidFill>
                  <a:srgbClr val="FFFFFF"/>
                </a:solidFill>
                <a:latin typeface="Arimo"/>
              </a:rPr>
              <a:t>chế</a:t>
            </a:r>
            <a:r>
              <a:rPr lang="en-US" sz="2550" dirty="0">
                <a:solidFill>
                  <a:srgbClr val="FFFFFF"/>
                </a:solidFill>
                <a:latin typeface="Arimo"/>
              </a:rPr>
              <a:t> </a:t>
            </a:r>
            <a:r>
              <a:rPr lang="en-US" sz="2550" dirty="0" err="1">
                <a:solidFill>
                  <a:srgbClr val="FFFFFF"/>
                </a:solidFill>
                <a:latin typeface="Arimo"/>
              </a:rPr>
              <a:t>độ</a:t>
            </a:r>
            <a:endParaRPr lang="en-US" sz="2550" dirty="0">
              <a:solidFill>
                <a:srgbClr val="FFFFFF"/>
              </a:solidFill>
              <a:latin typeface="Arimo"/>
            </a:endParaRPr>
          </a:p>
        </p:txBody>
      </p:sp>
      <p:sp>
        <p:nvSpPr>
          <p:cNvPr id="45" name="TextBox 45"/>
          <p:cNvSpPr txBox="1"/>
          <p:nvPr/>
        </p:nvSpPr>
        <p:spPr>
          <a:xfrm>
            <a:off x="2434450" y="2859447"/>
            <a:ext cx="1702565" cy="375524"/>
          </a:xfrm>
          <a:prstGeom prst="rect">
            <a:avLst/>
          </a:prstGeom>
        </p:spPr>
        <p:txBody>
          <a:bodyPr lIns="0" tIns="0" rIns="0" bIns="0" rtlCol="0" anchor="t">
            <a:spAutoFit/>
          </a:bodyPr>
          <a:lstStyle/>
          <a:p>
            <a:pPr algn="ctr">
              <a:lnSpc>
                <a:spcPts val="2815"/>
              </a:lnSpc>
            </a:pPr>
            <a:r>
              <a:rPr lang="en-US" sz="2346" spc="234" dirty="0">
                <a:solidFill>
                  <a:srgbClr val="FFFFFF"/>
                </a:solidFill>
                <a:latin typeface="Arimo Bold"/>
              </a:rPr>
              <a:t>D6</a:t>
            </a:r>
          </a:p>
        </p:txBody>
      </p:sp>
      <p:sp>
        <p:nvSpPr>
          <p:cNvPr id="46" name="TextBox 46"/>
          <p:cNvSpPr txBox="1"/>
          <p:nvPr/>
        </p:nvSpPr>
        <p:spPr>
          <a:xfrm>
            <a:off x="2526937" y="4159966"/>
            <a:ext cx="3663036" cy="1661417"/>
          </a:xfrm>
          <a:prstGeom prst="rect">
            <a:avLst/>
          </a:prstGeom>
        </p:spPr>
        <p:txBody>
          <a:bodyPr lIns="0" tIns="0" rIns="0" bIns="0" rtlCol="0" anchor="t">
            <a:spAutoFit/>
          </a:bodyPr>
          <a:lstStyle/>
          <a:p>
            <a:pPr algn="ctr">
              <a:lnSpc>
                <a:spcPts val="3299"/>
              </a:lnSpc>
            </a:pPr>
            <a:r>
              <a:rPr lang="en-US" sz="2550" dirty="0" err="1">
                <a:solidFill>
                  <a:srgbClr val="FFFFFF"/>
                </a:solidFill>
                <a:latin typeface="Arimo"/>
              </a:rPr>
              <a:t>Chọn</a:t>
            </a:r>
            <a:r>
              <a:rPr lang="en-US" sz="2550" dirty="0">
                <a:solidFill>
                  <a:srgbClr val="FFFFFF"/>
                </a:solidFill>
                <a:latin typeface="Arimo"/>
              </a:rPr>
              <a:t> </a:t>
            </a:r>
            <a:r>
              <a:rPr lang="en-US" sz="2550" dirty="0" err="1">
                <a:solidFill>
                  <a:srgbClr val="FFFFFF"/>
                </a:solidFill>
                <a:latin typeface="Arimo"/>
              </a:rPr>
              <a:t>chế</a:t>
            </a:r>
            <a:r>
              <a:rPr lang="en-US" sz="2550" dirty="0">
                <a:solidFill>
                  <a:srgbClr val="FFFFFF"/>
                </a:solidFill>
                <a:latin typeface="Arimo"/>
              </a:rPr>
              <a:t> </a:t>
            </a:r>
            <a:r>
              <a:rPr lang="en-US" sz="2550" dirty="0" err="1">
                <a:solidFill>
                  <a:srgbClr val="FFFFFF"/>
                </a:solidFill>
                <a:latin typeface="Arimo"/>
              </a:rPr>
              <a:t>độ</a:t>
            </a:r>
            <a:r>
              <a:rPr lang="en-US" sz="2550" dirty="0">
                <a:solidFill>
                  <a:srgbClr val="FFFFFF"/>
                </a:solidFill>
                <a:latin typeface="Arimo"/>
              </a:rPr>
              <a:t>:</a:t>
            </a:r>
          </a:p>
          <a:p>
            <a:pPr algn="ctr">
              <a:lnSpc>
                <a:spcPts val="3299"/>
              </a:lnSpc>
            </a:pPr>
            <a:r>
              <a:rPr lang="en-US" sz="2550" dirty="0">
                <a:solidFill>
                  <a:srgbClr val="FFFFFF"/>
                </a:solidFill>
                <a:latin typeface="Arimo"/>
              </a:rPr>
              <a:t>+ 00: </a:t>
            </a:r>
            <a:r>
              <a:rPr lang="en-US" sz="2550" dirty="0" err="1">
                <a:solidFill>
                  <a:srgbClr val="FFFFFF"/>
                </a:solidFill>
                <a:latin typeface="Arimo"/>
              </a:rPr>
              <a:t>Chế</a:t>
            </a:r>
            <a:r>
              <a:rPr lang="en-US" sz="2550" dirty="0">
                <a:solidFill>
                  <a:srgbClr val="FFFFFF"/>
                </a:solidFill>
                <a:latin typeface="Arimo"/>
              </a:rPr>
              <a:t> </a:t>
            </a:r>
            <a:r>
              <a:rPr lang="en-US" sz="2550" dirty="0" err="1">
                <a:solidFill>
                  <a:srgbClr val="FFFFFF"/>
                </a:solidFill>
                <a:latin typeface="Arimo"/>
              </a:rPr>
              <a:t>độ</a:t>
            </a:r>
            <a:r>
              <a:rPr lang="en-US" sz="2550" dirty="0">
                <a:solidFill>
                  <a:srgbClr val="FFFFFF"/>
                </a:solidFill>
                <a:latin typeface="Arimo"/>
              </a:rPr>
              <a:t> 0</a:t>
            </a:r>
          </a:p>
          <a:p>
            <a:pPr algn="ctr">
              <a:lnSpc>
                <a:spcPts val="3299"/>
              </a:lnSpc>
            </a:pPr>
            <a:r>
              <a:rPr lang="en-US" sz="2550" dirty="0">
                <a:solidFill>
                  <a:srgbClr val="FFFFFF"/>
                </a:solidFill>
                <a:latin typeface="Arimo"/>
              </a:rPr>
              <a:t>+ 01: </a:t>
            </a:r>
            <a:r>
              <a:rPr lang="en-US" sz="2550" dirty="0" err="1">
                <a:solidFill>
                  <a:srgbClr val="FFFFFF"/>
                </a:solidFill>
                <a:latin typeface="Arimo"/>
              </a:rPr>
              <a:t>Chế</a:t>
            </a:r>
            <a:r>
              <a:rPr lang="en-US" sz="2550" dirty="0">
                <a:solidFill>
                  <a:srgbClr val="FFFFFF"/>
                </a:solidFill>
                <a:latin typeface="Arimo"/>
              </a:rPr>
              <a:t> </a:t>
            </a:r>
            <a:r>
              <a:rPr lang="en-US" sz="2550" dirty="0" err="1">
                <a:solidFill>
                  <a:srgbClr val="FFFFFF"/>
                </a:solidFill>
                <a:latin typeface="Arimo"/>
              </a:rPr>
              <a:t>độ</a:t>
            </a:r>
            <a:r>
              <a:rPr lang="en-US" sz="2550" dirty="0">
                <a:solidFill>
                  <a:srgbClr val="FFFFFF"/>
                </a:solidFill>
                <a:latin typeface="Arimo"/>
              </a:rPr>
              <a:t> 1</a:t>
            </a:r>
          </a:p>
          <a:p>
            <a:pPr algn="ctr">
              <a:lnSpc>
                <a:spcPts val="3299"/>
              </a:lnSpc>
            </a:pPr>
            <a:r>
              <a:rPr lang="en-US" sz="2550" dirty="0">
                <a:solidFill>
                  <a:srgbClr val="FFFFFF"/>
                </a:solidFill>
                <a:latin typeface="Arimo"/>
              </a:rPr>
              <a:t>+ 02: </a:t>
            </a:r>
            <a:r>
              <a:rPr lang="en-US" sz="2550" dirty="0" err="1">
                <a:solidFill>
                  <a:srgbClr val="FFFFFF"/>
                </a:solidFill>
                <a:latin typeface="Arimo"/>
              </a:rPr>
              <a:t>Chế</a:t>
            </a:r>
            <a:r>
              <a:rPr lang="en-US" sz="2550" dirty="0">
                <a:solidFill>
                  <a:srgbClr val="FFFFFF"/>
                </a:solidFill>
                <a:latin typeface="Arimo"/>
              </a:rPr>
              <a:t> </a:t>
            </a:r>
            <a:r>
              <a:rPr lang="en-US" sz="2550" dirty="0" err="1">
                <a:solidFill>
                  <a:srgbClr val="FFFFFF"/>
                </a:solidFill>
                <a:latin typeface="Arimo"/>
              </a:rPr>
              <a:t>độ</a:t>
            </a:r>
            <a:r>
              <a:rPr lang="en-US" sz="2550" dirty="0">
                <a:solidFill>
                  <a:srgbClr val="FFFFFF"/>
                </a:solidFill>
                <a:latin typeface="Arimo"/>
              </a:rPr>
              <a:t> 2</a:t>
            </a:r>
          </a:p>
        </p:txBody>
      </p:sp>
      <p:sp>
        <p:nvSpPr>
          <p:cNvPr id="47" name="TextBox 47"/>
          <p:cNvSpPr txBox="1"/>
          <p:nvPr/>
        </p:nvSpPr>
        <p:spPr>
          <a:xfrm>
            <a:off x="4724720" y="2900427"/>
            <a:ext cx="1658481" cy="366295"/>
          </a:xfrm>
          <a:prstGeom prst="rect">
            <a:avLst/>
          </a:prstGeom>
        </p:spPr>
        <p:txBody>
          <a:bodyPr lIns="0" tIns="0" rIns="0" bIns="0" rtlCol="0" anchor="t">
            <a:spAutoFit/>
          </a:bodyPr>
          <a:lstStyle/>
          <a:p>
            <a:pPr algn="ctr">
              <a:lnSpc>
                <a:spcPts val="2742"/>
              </a:lnSpc>
            </a:pPr>
            <a:r>
              <a:rPr lang="en-US" sz="2285" spc="228" dirty="0">
                <a:solidFill>
                  <a:srgbClr val="FFFFFF"/>
                </a:solidFill>
                <a:latin typeface="Arimo Bold"/>
              </a:rPr>
              <a:t>D5</a:t>
            </a:r>
          </a:p>
        </p:txBody>
      </p:sp>
      <p:sp>
        <p:nvSpPr>
          <p:cNvPr id="48" name="TextBox 48"/>
          <p:cNvSpPr txBox="1"/>
          <p:nvPr/>
        </p:nvSpPr>
        <p:spPr>
          <a:xfrm>
            <a:off x="6917193" y="4191214"/>
            <a:ext cx="1676005" cy="1238224"/>
          </a:xfrm>
          <a:prstGeom prst="rect">
            <a:avLst/>
          </a:prstGeom>
        </p:spPr>
        <p:txBody>
          <a:bodyPr lIns="0" tIns="0" rIns="0" bIns="0" rtlCol="0" anchor="t">
            <a:spAutoFit/>
          </a:bodyPr>
          <a:lstStyle/>
          <a:p>
            <a:pPr algn="ctr">
              <a:lnSpc>
                <a:spcPts val="3299"/>
              </a:lnSpc>
            </a:pPr>
            <a:r>
              <a:rPr lang="en-US" sz="2550" dirty="0" err="1">
                <a:solidFill>
                  <a:srgbClr val="FFFFFF"/>
                </a:solidFill>
                <a:latin typeface="Arimo"/>
              </a:rPr>
              <a:t>Cổng</a:t>
            </a:r>
            <a:r>
              <a:rPr lang="en-US" sz="2550" dirty="0">
                <a:solidFill>
                  <a:srgbClr val="FFFFFF"/>
                </a:solidFill>
                <a:latin typeface="Arimo"/>
              </a:rPr>
              <a:t> A:</a:t>
            </a:r>
          </a:p>
          <a:p>
            <a:pPr algn="ctr">
              <a:lnSpc>
                <a:spcPts val="3299"/>
              </a:lnSpc>
            </a:pPr>
            <a:r>
              <a:rPr lang="vi-VN" sz="2550" dirty="0">
                <a:solidFill>
                  <a:srgbClr val="FFFFFF"/>
                </a:solidFill>
                <a:latin typeface="Arimo"/>
              </a:rPr>
              <a:t>  </a:t>
            </a:r>
            <a:r>
              <a:rPr lang="en-US" sz="2550" dirty="0">
                <a:solidFill>
                  <a:srgbClr val="FFFFFF"/>
                </a:solidFill>
                <a:latin typeface="Arimo"/>
              </a:rPr>
              <a:t>+ 1 : </a:t>
            </a:r>
            <a:r>
              <a:rPr lang="en-US" sz="2550" dirty="0" err="1">
                <a:solidFill>
                  <a:srgbClr val="FFFFFF"/>
                </a:solidFill>
                <a:latin typeface="Arimo"/>
              </a:rPr>
              <a:t>Vào</a:t>
            </a:r>
            <a:endParaRPr lang="vi-VN" sz="2550" dirty="0">
              <a:solidFill>
                <a:srgbClr val="FFFFFF"/>
              </a:solidFill>
              <a:latin typeface="Arimo"/>
            </a:endParaRPr>
          </a:p>
          <a:p>
            <a:pPr algn="ctr">
              <a:lnSpc>
                <a:spcPts val="3299"/>
              </a:lnSpc>
            </a:pPr>
            <a:r>
              <a:rPr lang="en-US" sz="2550" dirty="0">
                <a:solidFill>
                  <a:srgbClr val="FFFFFF"/>
                </a:solidFill>
                <a:latin typeface="Arimo"/>
              </a:rPr>
              <a:t>+ 0 : Ra</a:t>
            </a:r>
          </a:p>
        </p:txBody>
      </p:sp>
      <p:sp>
        <p:nvSpPr>
          <p:cNvPr id="49" name="TextBox 49"/>
          <p:cNvSpPr txBox="1"/>
          <p:nvPr/>
        </p:nvSpPr>
        <p:spPr>
          <a:xfrm>
            <a:off x="7042460" y="2890903"/>
            <a:ext cx="1658481" cy="366295"/>
          </a:xfrm>
          <a:prstGeom prst="rect">
            <a:avLst/>
          </a:prstGeom>
        </p:spPr>
        <p:txBody>
          <a:bodyPr lIns="0" tIns="0" rIns="0" bIns="0" rtlCol="0" anchor="t">
            <a:spAutoFit/>
          </a:bodyPr>
          <a:lstStyle/>
          <a:p>
            <a:pPr algn="ctr">
              <a:lnSpc>
                <a:spcPts val="2742"/>
              </a:lnSpc>
            </a:pPr>
            <a:r>
              <a:rPr lang="en-US" sz="2285" spc="228" dirty="0">
                <a:solidFill>
                  <a:srgbClr val="FFFFFF"/>
                </a:solidFill>
                <a:latin typeface="Arimo Bold"/>
              </a:rPr>
              <a:t>D4</a:t>
            </a:r>
          </a:p>
        </p:txBody>
      </p:sp>
      <p:sp>
        <p:nvSpPr>
          <p:cNvPr id="50" name="TextBox 50"/>
          <p:cNvSpPr txBox="1"/>
          <p:nvPr/>
        </p:nvSpPr>
        <p:spPr>
          <a:xfrm>
            <a:off x="9259486" y="4251037"/>
            <a:ext cx="2699647" cy="1238224"/>
          </a:xfrm>
          <a:prstGeom prst="rect">
            <a:avLst/>
          </a:prstGeom>
        </p:spPr>
        <p:txBody>
          <a:bodyPr lIns="0" tIns="0" rIns="0" bIns="0" rtlCol="0" anchor="t">
            <a:spAutoFit/>
          </a:bodyPr>
          <a:lstStyle/>
          <a:p>
            <a:pPr>
              <a:lnSpc>
                <a:spcPts val="3299"/>
              </a:lnSpc>
            </a:pPr>
            <a:r>
              <a:rPr lang="en-US" sz="2550" dirty="0" err="1">
                <a:solidFill>
                  <a:srgbClr val="FFFFFF"/>
                </a:solidFill>
                <a:latin typeface="Arimo"/>
              </a:rPr>
              <a:t>Cổng</a:t>
            </a:r>
            <a:r>
              <a:rPr lang="en-US" sz="2550" dirty="0">
                <a:solidFill>
                  <a:srgbClr val="FFFFFF"/>
                </a:solidFill>
                <a:latin typeface="Arimo"/>
              </a:rPr>
              <a:t> C (</a:t>
            </a:r>
            <a:r>
              <a:rPr lang="en-US" sz="2550" dirty="0" err="1">
                <a:solidFill>
                  <a:srgbClr val="FFFFFF"/>
                </a:solidFill>
                <a:latin typeface="Arimo"/>
              </a:rPr>
              <a:t>cao</a:t>
            </a:r>
            <a:r>
              <a:rPr lang="en-US" sz="2550" dirty="0">
                <a:solidFill>
                  <a:srgbClr val="FFFFFF"/>
                </a:solidFill>
                <a:latin typeface="Arimo"/>
              </a:rPr>
              <a:t>):</a:t>
            </a:r>
          </a:p>
          <a:p>
            <a:pPr>
              <a:lnSpc>
                <a:spcPts val="3299"/>
              </a:lnSpc>
            </a:pPr>
            <a:r>
              <a:rPr lang="en-US" sz="2550" dirty="0">
                <a:solidFill>
                  <a:srgbClr val="FFFFFF"/>
                </a:solidFill>
                <a:latin typeface="Arimo"/>
              </a:rPr>
              <a:t>+ 1 : </a:t>
            </a:r>
            <a:r>
              <a:rPr lang="en-US" sz="2550" dirty="0" err="1">
                <a:solidFill>
                  <a:srgbClr val="FFFFFF"/>
                </a:solidFill>
                <a:latin typeface="Arimo"/>
              </a:rPr>
              <a:t>Vào</a:t>
            </a:r>
            <a:endParaRPr lang="en-US" sz="2550" dirty="0">
              <a:solidFill>
                <a:srgbClr val="FFFFFF"/>
              </a:solidFill>
              <a:latin typeface="Arimo"/>
            </a:endParaRPr>
          </a:p>
          <a:p>
            <a:pPr>
              <a:lnSpc>
                <a:spcPts val="3299"/>
              </a:lnSpc>
            </a:pPr>
            <a:r>
              <a:rPr lang="en-US" sz="2550" dirty="0">
                <a:solidFill>
                  <a:srgbClr val="FFFFFF"/>
                </a:solidFill>
                <a:latin typeface="Arimo"/>
              </a:rPr>
              <a:t>+ 0 : Ra</a:t>
            </a:r>
          </a:p>
        </p:txBody>
      </p:sp>
      <p:sp>
        <p:nvSpPr>
          <p:cNvPr id="51" name="TextBox 51"/>
          <p:cNvSpPr txBox="1"/>
          <p:nvPr/>
        </p:nvSpPr>
        <p:spPr>
          <a:xfrm>
            <a:off x="9369088" y="2855803"/>
            <a:ext cx="1658481" cy="366295"/>
          </a:xfrm>
          <a:prstGeom prst="rect">
            <a:avLst/>
          </a:prstGeom>
        </p:spPr>
        <p:txBody>
          <a:bodyPr lIns="0" tIns="0" rIns="0" bIns="0" rtlCol="0" anchor="t">
            <a:spAutoFit/>
          </a:bodyPr>
          <a:lstStyle/>
          <a:p>
            <a:pPr algn="ctr">
              <a:lnSpc>
                <a:spcPts val="2742"/>
              </a:lnSpc>
            </a:pPr>
            <a:r>
              <a:rPr lang="en-US" sz="2285" spc="228" dirty="0">
                <a:solidFill>
                  <a:srgbClr val="FFFFFF"/>
                </a:solidFill>
                <a:latin typeface="Arimo Bold"/>
              </a:rPr>
              <a:t>D3</a:t>
            </a:r>
          </a:p>
        </p:txBody>
      </p:sp>
      <p:sp>
        <p:nvSpPr>
          <p:cNvPr id="52" name="TextBox 52"/>
          <p:cNvSpPr txBox="1"/>
          <p:nvPr/>
        </p:nvSpPr>
        <p:spPr>
          <a:xfrm>
            <a:off x="11185928" y="4230917"/>
            <a:ext cx="2554574" cy="1238224"/>
          </a:xfrm>
          <a:prstGeom prst="rect">
            <a:avLst/>
          </a:prstGeom>
        </p:spPr>
        <p:txBody>
          <a:bodyPr lIns="0" tIns="0" rIns="0" bIns="0" rtlCol="0" anchor="t">
            <a:spAutoFit/>
          </a:bodyPr>
          <a:lstStyle/>
          <a:p>
            <a:pPr algn="ctr">
              <a:lnSpc>
                <a:spcPts val="3299"/>
              </a:lnSpc>
            </a:pPr>
            <a:r>
              <a:rPr lang="en-US" sz="2550" dirty="0" err="1">
                <a:solidFill>
                  <a:srgbClr val="FFFFFF"/>
                </a:solidFill>
                <a:latin typeface="Arimo"/>
              </a:rPr>
              <a:t>Chọn</a:t>
            </a:r>
            <a:r>
              <a:rPr lang="en-US" sz="2550" dirty="0">
                <a:solidFill>
                  <a:srgbClr val="FFFFFF"/>
                </a:solidFill>
                <a:latin typeface="Arimo"/>
              </a:rPr>
              <a:t> </a:t>
            </a:r>
            <a:r>
              <a:rPr lang="en-US" sz="2550" dirty="0" err="1">
                <a:solidFill>
                  <a:srgbClr val="FFFFFF"/>
                </a:solidFill>
                <a:latin typeface="Arimo"/>
              </a:rPr>
              <a:t>chế</a:t>
            </a:r>
            <a:r>
              <a:rPr lang="en-US" sz="2550" dirty="0">
                <a:solidFill>
                  <a:srgbClr val="FFFFFF"/>
                </a:solidFill>
                <a:latin typeface="Arimo"/>
              </a:rPr>
              <a:t> </a:t>
            </a:r>
            <a:r>
              <a:rPr lang="en-US" sz="2550" dirty="0" err="1">
                <a:solidFill>
                  <a:srgbClr val="FFFFFF"/>
                </a:solidFill>
                <a:latin typeface="Arimo"/>
              </a:rPr>
              <a:t>độ</a:t>
            </a:r>
            <a:endParaRPr lang="en-US" sz="2550" dirty="0">
              <a:solidFill>
                <a:srgbClr val="FFFFFF"/>
              </a:solidFill>
              <a:latin typeface="Arimo"/>
            </a:endParaRPr>
          </a:p>
          <a:p>
            <a:pPr algn="ctr">
              <a:lnSpc>
                <a:spcPts val="3299"/>
              </a:lnSpc>
            </a:pPr>
            <a:r>
              <a:rPr lang="en-US" sz="2550" dirty="0">
                <a:solidFill>
                  <a:srgbClr val="FFFFFF"/>
                </a:solidFill>
                <a:latin typeface="Arimo"/>
              </a:rPr>
              <a:t>+ 0: </a:t>
            </a:r>
            <a:r>
              <a:rPr lang="en-US" sz="2550" dirty="0" err="1">
                <a:solidFill>
                  <a:srgbClr val="FFFFFF"/>
                </a:solidFill>
                <a:latin typeface="Arimo"/>
              </a:rPr>
              <a:t>Chế</a:t>
            </a:r>
            <a:r>
              <a:rPr lang="en-US" sz="2550" dirty="0">
                <a:solidFill>
                  <a:srgbClr val="FFFFFF"/>
                </a:solidFill>
                <a:latin typeface="Arimo"/>
              </a:rPr>
              <a:t> </a:t>
            </a:r>
            <a:r>
              <a:rPr lang="en-US" sz="2550" dirty="0" err="1">
                <a:solidFill>
                  <a:srgbClr val="FFFFFF"/>
                </a:solidFill>
                <a:latin typeface="Arimo"/>
              </a:rPr>
              <a:t>độ</a:t>
            </a:r>
            <a:r>
              <a:rPr lang="en-US" sz="2550" dirty="0">
                <a:solidFill>
                  <a:srgbClr val="FFFFFF"/>
                </a:solidFill>
                <a:latin typeface="Arimo"/>
              </a:rPr>
              <a:t> 0</a:t>
            </a:r>
          </a:p>
          <a:p>
            <a:pPr algn="ctr">
              <a:lnSpc>
                <a:spcPts val="3299"/>
              </a:lnSpc>
            </a:pPr>
            <a:r>
              <a:rPr lang="en-US" sz="2550" dirty="0">
                <a:solidFill>
                  <a:srgbClr val="FFFFFF"/>
                </a:solidFill>
                <a:latin typeface="Arimo"/>
              </a:rPr>
              <a:t>+ 1: </a:t>
            </a:r>
            <a:r>
              <a:rPr lang="en-US" sz="2550" dirty="0" err="1">
                <a:solidFill>
                  <a:srgbClr val="FFFFFF"/>
                </a:solidFill>
                <a:latin typeface="Arimo"/>
              </a:rPr>
              <a:t>Chế</a:t>
            </a:r>
            <a:r>
              <a:rPr lang="en-US" sz="2550" dirty="0">
                <a:solidFill>
                  <a:srgbClr val="FFFFFF"/>
                </a:solidFill>
                <a:latin typeface="Arimo"/>
              </a:rPr>
              <a:t> </a:t>
            </a:r>
            <a:r>
              <a:rPr lang="en-US" sz="2550" dirty="0" err="1">
                <a:solidFill>
                  <a:srgbClr val="FFFFFF"/>
                </a:solidFill>
                <a:latin typeface="Arimo"/>
              </a:rPr>
              <a:t>độ</a:t>
            </a:r>
            <a:r>
              <a:rPr lang="en-US" sz="2550" dirty="0">
                <a:solidFill>
                  <a:srgbClr val="FFFFFF"/>
                </a:solidFill>
                <a:latin typeface="Arimo"/>
              </a:rPr>
              <a:t> 1</a:t>
            </a:r>
          </a:p>
        </p:txBody>
      </p:sp>
      <p:sp>
        <p:nvSpPr>
          <p:cNvPr id="53" name="TextBox 53"/>
          <p:cNvSpPr txBox="1"/>
          <p:nvPr/>
        </p:nvSpPr>
        <p:spPr>
          <a:xfrm>
            <a:off x="11719887" y="2890903"/>
            <a:ext cx="1658481" cy="366295"/>
          </a:xfrm>
          <a:prstGeom prst="rect">
            <a:avLst/>
          </a:prstGeom>
        </p:spPr>
        <p:txBody>
          <a:bodyPr lIns="0" tIns="0" rIns="0" bIns="0" rtlCol="0" anchor="t">
            <a:spAutoFit/>
          </a:bodyPr>
          <a:lstStyle/>
          <a:p>
            <a:pPr algn="ctr">
              <a:lnSpc>
                <a:spcPts val="2742"/>
              </a:lnSpc>
            </a:pPr>
            <a:r>
              <a:rPr lang="en-US" sz="2285" spc="228" dirty="0">
                <a:solidFill>
                  <a:srgbClr val="FFFFFF"/>
                </a:solidFill>
                <a:latin typeface="Arimo Bold"/>
              </a:rPr>
              <a:t>D2</a:t>
            </a:r>
          </a:p>
        </p:txBody>
      </p:sp>
      <p:sp>
        <p:nvSpPr>
          <p:cNvPr id="54" name="TextBox 54"/>
          <p:cNvSpPr txBox="1"/>
          <p:nvPr/>
        </p:nvSpPr>
        <p:spPr>
          <a:xfrm>
            <a:off x="13841551" y="4221501"/>
            <a:ext cx="1676005" cy="1238224"/>
          </a:xfrm>
          <a:prstGeom prst="rect">
            <a:avLst/>
          </a:prstGeom>
        </p:spPr>
        <p:txBody>
          <a:bodyPr lIns="0" tIns="0" rIns="0" bIns="0" rtlCol="0" anchor="t">
            <a:spAutoFit/>
          </a:bodyPr>
          <a:lstStyle/>
          <a:p>
            <a:pPr algn="ctr">
              <a:lnSpc>
                <a:spcPts val="3299"/>
              </a:lnSpc>
            </a:pPr>
            <a:r>
              <a:rPr lang="en-US" sz="2550" dirty="0" err="1">
                <a:solidFill>
                  <a:srgbClr val="FFFFFF"/>
                </a:solidFill>
                <a:latin typeface="Arimo"/>
              </a:rPr>
              <a:t>Cổng</a:t>
            </a:r>
            <a:r>
              <a:rPr lang="en-US" sz="2550" dirty="0">
                <a:solidFill>
                  <a:srgbClr val="FFFFFF"/>
                </a:solidFill>
                <a:latin typeface="Arimo"/>
              </a:rPr>
              <a:t> B:</a:t>
            </a:r>
          </a:p>
          <a:p>
            <a:pPr algn="ctr">
              <a:lnSpc>
                <a:spcPts val="3299"/>
              </a:lnSpc>
            </a:pPr>
            <a:r>
              <a:rPr lang="en-US" sz="2550" dirty="0">
                <a:solidFill>
                  <a:srgbClr val="FFFFFF"/>
                </a:solidFill>
                <a:latin typeface="Arimo"/>
              </a:rPr>
              <a:t>+ 1 : </a:t>
            </a:r>
            <a:r>
              <a:rPr lang="en-US" sz="2550" dirty="0" err="1">
                <a:solidFill>
                  <a:srgbClr val="FFFFFF"/>
                </a:solidFill>
                <a:latin typeface="Arimo"/>
              </a:rPr>
              <a:t>Vào</a:t>
            </a:r>
            <a:endParaRPr lang="en-US" sz="2550" dirty="0">
              <a:solidFill>
                <a:srgbClr val="FFFFFF"/>
              </a:solidFill>
              <a:latin typeface="Arimo"/>
            </a:endParaRPr>
          </a:p>
          <a:p>
            <a:pPr algn="ctr">
              <a:lnSpc>
                <a:spcPts val="3299"/>
              </a:lnSpc>
            </a:pPr>
            <a:r>
              <a:rPr lang="en-US" sz="2550" dirty="0">
                <a:solidFill>
                  <a:srgbClr val="FFFFFF"/>
                </a:solidFill>
                <a:latin typeface="Arimo"/>
              </a:rPr>
              <a:t>+ 0 : Ra</a:t>
            </a:r>
          </a:p>
        </p:txBody>
      </p:sp>
      <p:sp>
        <p:nvSpPr>
          <p:cNvPr id="55" name="TextBox 55"/>
          <p:cNvSpPr txBox="1"/>
          <p:nvPr/>
        </p:nvSpPr>
        <p:spPr>
          <a:xfrm>
            <a:off x="14061355" y="2870481"/>
            <a:ext cx="1658481" cy="366295"/>
          </a:xfrm>
          <a:prstGeom prst="rect">
            <a:avLst/>
          </a:prstGeom>
        </p:spPr>
        <p:txBody>
          <a:bodyPr lIns="0" tIns="0" rIns="0" bIns="0" rtlCol="0" anchor="t">
            <a:spAutoFit/>
          </a:bodyPr>
          <a:lstStyle/>
          <a:p>
            <a:pPr algn="ctr">
              <a:lnSpc>
                <a:spcPts val="2742"/>
              </a:lnSpc>
            </a:pPr>
            <a:r>
              <a:rPr lang="en-US" sz="2285" spc="228">
                <a:solidFill>
                  <a:srgbClr val="FFFFFF"/>
                </a:solidFill>
                <a:latin typeface="Arimo Bold"/>
              </a:rPr>
              <a:t>D1</a:t>
            </a:r>
          </a:p>
        </p:txBody>
      </p:sp>
      <p:sp>
        <p:nvSpPr>
          <p:cNvPr id="56" name="TextBox 56"/>
          <p:cNvSpPr txBox="1"/>
          <p:nvPr/>
        </p:nvSpPr>
        <p:spPr>
          <a:xfrm>
            <a:off x="16065861" y="4231051"/>
            <a:ext cx="2583860" cy="1661417"/>
          </a:xfrm>
          <a:prstGeom prst="rect">
            <a:avLst/>
          </a:prstGeom>
        </p:spPr>
        <p:txBody>
          <a:bodyPr lIns="0" tIns="0" rIns="0" bIns="0" rtlCol="0" anchor="t">
            <a:spAutoFit/>
          </a:bodyPr>
          <a:lstStyle/>
          <a:p>
            <a:pPr>
              <a:lnSpc>
                <a:spcPts val="3299"/>
              </a:lnSpc>
            </a:pPr>
            <a:r>
              <a:rPr lang="en-US" sz="2550" dirty="0" err="1">
                <a:solidFill>
                  <a:srgbClr val="FFFFFF"/>
                </a:solidFill>
                <a:latin typeface="Arimo"/>
              </a:rPr>
              <a:t>Cổng</a:t>
            </a:r>
            <a:r>
              <a:rPr lang="en-US" sz="2550" dirty="0">
                <a:solidFill>
                  <a:srgbClr val="FFFFFF"/>
                </a:solidFill>
                <a:latin typeface="Arimo"/>
              </a:rPr>
              <a:t> C (</a:t>
            </a:r>
            <a:r>
              <a:rPr lang="en-US" sz="2550" dirty="0" err="1">
                <a:solidFill>
                  <a:srgbClr val="FFFFFF"/>
                </a:solidFill>
                <a:latin typeface="Arimo"/>
              </a:rPr>
              <a:t>thấp</a:t>
            </a:r>
            <a:r>
              <a:rPr lang="en-US" sz="2550" dirty="0">
                <a:solidFill>
                  <a:srgbClr val="FFFFFF"/>
                </a:solidFill>
                <a:latin typeface="Arimo"/>
              </a:rPr>
              <a:t>):</a:t>
            </a:r>
          </a:p>
          <a:p>
            <a:pPr>
              <a:lnSpc>
                <a:spcPts val="3299"/>
              </a:lnSpc>
            </a:pPr>
            <a:r>
              <a:rPr lang="en-US" sz="2550" dirty="0">
                <a:solidFill>
                  <a:srgbClr val="FFFFFF"/>
                </a:solidFill>
                <a:latin typeface="Arimo"/>
              </a:rPr>
              <a:t>+ 1 : </a:t>
            </a:r>
            <a:r>
              <a:rPr lang="en-US" sz="2550" dirty="0" err="1">
                <a:solidFill>
                  <a:srgbClr val="FFFFFF"/>
                </a:solidFill>
                <a:latin typeface="Arimo"/>
              </a:rPr>
              <a:t>Vào</a:t>
            </a:r>
            <a:endParaRPr lang="en-US" sz="2550" dirty="0">
              <a:solidFill>
                <a:srgbClr val="FFFFFF"/>
              </a:solidFill>
              <a:latin typeface="Arimo"/>
            </a:endParaRPr>
          </a:p>
          <a:p>
            <a:pPr>
              <a:lnSpc>
                <a:spcPts val="3299"/>
              </a:lnSpc>
            </a:pPr>
            <a:r>
              <a:rPr lang="en-US" sz="2550" dirty="0">
                <a:solidFill>
                  <a:srgbClr val="FFFFFF"/>
                </a:solidFill>
                <a:latin typeface="Arimo"/>
              </a:rPr>
              <a:t>+ 0 : Ra</a:t>
            </a:r>
          </a:p>
          <a:p>
            <a:pPr>
              <a:lnSpc>
                <a:spcPts val="3299"/>
              </a:lnSpc>
            </a:pPr>
            <a:endParaRPr lang="en-US" sz="2550" dirty="0">
              <a:solidFill>
                <a:srgbClr val="FFFFFF"/>
              </a:solidFill>
              <a:latin typeface="Arimo"/>
            </a:endParaRPr>
          </a:p>
        </p:txBody>
      </p:sp>
      <p:sp>
        <p:nvSpPr>
          <p:cNvPr id="57" name="TextBox 57"/>
          <p:cNvSpPr txBox="1"/>
          <p:nvPr/>
        </p:nvSpPr>
        <p:spPr>
          <a:xfrm>
            <a:off x="16351812" y="2870481"/>
            <a:ext cx="1658481" cy="366295"/>
          </a:xfrm>
          <a:prstGeom prst="rect">
            <a:avLst/>
          </a:prstGeom>
        </p:spPr>
        <p:txBody>
          <a:bodyPr lIns="0" tIns="0" rIns="0" bIns="0" rtlCol="0" anchor="t">
            <a:spAutoFit/>
          </a:bodyPr>
          <a:lstStyle/>
          <a:p>
            <a:pPr algn="ctr">
              <a:lnSpc>
                <a:spcPts val="2742"/>
              </a:lnSpc>
            </a:pPr>
            <a:r>
              <a:rPr lang="en-US" sz="2285" spc="228" dirty="0">
                <a:solidFill>
                  <a:srgbClr val="FFFFFF"/>
                </a:solidFill>
                <a:latin typeface="Arimo Bold"/>
              </a:rPr>
              <a:t>D0</a:t>
            </a:r>
          </a:p>
        </p:txBody>
      </p:sp>
      <p:pic>
        <p:nvPicPr>
          <p:cNvPr id="58" name="Picture 58"/>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81816">
            <a:off x="7649977" y="3599543"/>
            <a:ext cx="864918" cy="236771"/>
          </a:xfrm>
          <a:prstGeom prst="rect">
            <a:avLst/>
          </a:prstGeom>
        </p:spPr>
      </p:pic>
      <p:pic>
        <p:nvPicPr>
          <p:cNvPr id="59" name="Picture 59"/>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81816">
            <a:off x="9765870" y="3640316"/>
            <a:ext cx="864918" cy="236771"/>
          </a:xfrm>
          <a:prstGeom prst="rect">
            <a:avLst/>
          </a:prstGeom>
        </p:spPr>
      </p:pic>
      <p:pic>
        <p:nvPicPr>
          <p:cNvPr id="60" name="Picture 60"/>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81816">
            <a:off x="12143379" y="3640316"/>
            <a:ext cx="864918" cy="236771"/>
          </a:xfrm>
          <a:prstGeom prst="rect">
            <a:avLst/>
          </a:prstGeom>
        </p:spPr>
      </p:pic>
      <p:pic>
        <p:nvPicPr>
          <p:cNvPr id="61" name="Picture 61"/>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81816">
            <a:off x="14385552" y="3553598"/>
            <a:ext cx="864918" cy="236771"/>
          </a:xfrm>
          <a:prstGeom prst="rect">
            <a:avLst/>
          </a:prstGeom>
        </p:spPr>
      </p:pic>
      <p:pic>
        <p:nvPicPr>
          <p:cNvPr id="62" name="Picture 6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81816">
            <a:off x="16632774" y="3611150"/>
            <a:ext cx="864918" cy="236771"/>
          </a:xfrm>
          <a:prstGeom prst="rect">
            <a:avLst/>
          </a:prstGeom>
        </p:spPr>
      </p:pic>
      <p:pic>
        <p:nvPicPr>
          <p:cNvPr id="63" name="Picture 6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8100000">
            <a:off x="4884683" y="3668703"/>
            <a:ext cx="864918" cy="236771"/>
          </a:xfrm>
          <a:prstGeom prst="rect">
            <a:avLst/>
          </a:prstGeom>
        </p:spPr>
      </p:pic>
      <p:pic>
        <p:nvPicPr>
          <p:cNvPr id="64" name="Picture 6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2445419">
            <a:off x="3445630" y="3648539"/>
            <a:ext cx="855827" cy="234283"/>
          </a:xfrm>
          <a:prstGeom prst="rect">
            <a:avLst/>
          </a:prstGeom>
        </p:spPr>
      </p:pic>
      <p:sp>
        <p:nvSpPr>
          <p:cNvPr id="65" name="TextBox 65"/>
          <p:cNvSpPr txBox="1"/>
          <p:nvPr/>
        </p:nvSpPr>
        <p:spPr>
          <a:xfrm>
            <a:off x="-664995" y="5900548"/>
            <a:ext cx="17091418" cy="504190"/>
          </a:xfrm>
          <a:prstGeom prst="rect">
            <a:avLst/>
          </a:prstGeom>
        </p:spPr>
        <p:txBody>
          <a:bodyPr lIns="0" tIns="0" rIns="0" bIns="0" rtlCol="0" anchor="t">
            <a:spAutoFit/>
          </a:bodyPr>
          <a:lstStyle/>
          <a:p>
            <a:pPr algn="ctr">
              <a:lnSpc>
                <a:spcPts val="4053"/>
              </a:lnSpc>
            </a:pPr>
            <a:r>
              <a:rPr lang="en-US" sz="2895" dirty="0">
                <a:solidFill>
                  <a:srgbClr val="FFFFFF"/>
                </a:solidFill>
                <a:latin typeface="Arimo"/>
              </a:rPr>
              <a:t>=&gt; Theo </a:t>
            </a:r>
            <a:r>
              <a:rPr lang="en-US" sz="2895" dirty="0" err="1">
                <a:solidFill>
                  <a:srgbClr val="FFFFFF"/>
                </a:solidFill>
                <a:latin typeface="Arimo"/>
              </a:rPr>
              <a:t>đó</a:t>
            </a:r>
            <a:r>
              <a:rPr lang="en-US" sz="2895" dirty="0">
                <a:solidFill>
                  <a:srgbClr val="FFFFFF"/>
                </a:solidFill>
                <a:latin typeface="Arimo"/>
              </a:rPr>
              <a:t> ta </a:t>
            </a:r>
            <a:r>
              <a:rPr lang="en-US" sz="2895" dirty="0" err="1">
                <a:solidFill>
                  <a:srgbClr val="FFFFFF"/>
                </a:solidFill>
                <a:latin typeface="Arimo"/>
              </a:rPr>
              <a:t>xét</a:t>
            </a:r>
            <a:r>
              <a:rPr lang="en-US" sz="2895" dirty="0">
                <a:solidFill>
                  <a:srgbClr val="FFFFFF"/>
                </a:solidFill>
                <a:latin typeface="Arimo"/>
              </a:rPr>
              <a:t> </a:t>
            </a:r>
            <a:r>
              <a:rPr lang="en-US" sz="2895" dirty="0" err="1">
                <a:solidFill>
                  <a:srgbClr val="FFFFFF"/>
                </a:solidFill>
                <a:latin typeface="Arimo"/>
              </a:rPr>
              <a:t>theo</a:t>
            </a:r>
            <a:r>
              <a:rPr lang="en-US" sz="2895" dirty="0">
                <a:solidFill>
                  <a:srgbClr val="FFFFFF"/>
                </a:solidFill>
                <a:latin typeface="Arimo"/>
              </a:rPr>
              <a:t> ý </a:t>
            </a:r>
            <a:r>
              <a:rPr lang="en-US" sz="2895" dirty="0" err="1">
                <a:solidFill>
                  <a:srgbClr val="FFFFFF"/>
                </a:solidFill>
                <a:latin typeface="Arimo"/>
              </a:rPr>
              <a:t>tưởng</a:t>
            </a:r>
            <a:r>
              <a:rPr lang="en-US" sz="2895" dirty="0">
                <a:solidFill>
                  <a:srgbClr val="FFFFFF"/>
                </a:solidFill>
                <a:latin typeface="Arimo"/>
              </a:rPr>
              <a:t>: </a:t>
            </a:r>
            <a:r>
              <a:rPr lang="en-US" sz="2895" dirty="0" err="1">
                <a:solidFill>
                  <a:srgbClr val="FFFFFF"/>
                </a:solidFill>
                <a:latin typeface="Arimo"/>
              </a:rPr>
              <a:t>Dùng</a:t>
            </a:r>
            <a:r>
              <a:rPr lang="en-US" sz="2895" dirty="0">
                <a:solidFill>
                  <a:srgbClr val="FFFFFF"/>
                </a:solidFill>
                <a:latin typeface="Arimo"/>
              </a:rPr>
              <a:t> </a:t>
            </a:r>
            <a:r>
              <a:rPr lang="en-US" sz="2895" dirty="0" err="1">
                <a:solidFill>
                  <a:srgbClr val="FFFFFF"/>
                </a:solidFill>
                <a:latin typeface="Arimo"/>
              </a:rPr>
              <a:t>cổng</a:t>
            </a:r>
            <a:r>
              <a:rPr lang="en-US" sz="2895" dirty="0">
                <a:solidFill>
                  <a:srgbClr val="FFFFFF"/>
                </a:solidFill>
                <a:latin typeface="Arimo"/>
              </a:rPr>
              <a:t> A </a:t>
            </a:r>
            <a:r>
              <a:rPr lang="en-US" sz="2895" dirty="0" err="1">
                <a:solidFill>
                  <a:srgbClr val="FFFFFF"/>
                </a:solidFill>
                <a:latin typeface="Arimo"/>
              </a:rPr>
              <a:t>làm</a:t>
            </a:r>
            <a:r>
              <a:rPr lang="en-US" sz="2895" dirty="0">
                <a:solidFill>
                  <a:srgbClr val="FFFFFF"/>
                </a:solidFill>
                <a:latin typeface="Arimo"/>
              </a:rPr>
              <a:t> </a:t>
            </a:r>
            <a:r>
              <a:rPr lang="en-US" sz="2895" dirty="0" err="1">
                <a:solidFill>
                  <a:srgbClr val="FFFFFF"/>
                </a:solidFill>
                <a:latin typeface="Arimo"/>
              </a:rPr>
              <a:t>đầu</a:t>
            </a:r>
            <a:r>
              <a:rPr lang="en-US" sz="2895" dirty="0">
                <a:solidFill>
                  <a:srgbClr val="FFFFFF"/>
                </a:solidFill>
                <a:latin typeface="Arimo"/>
              </a:rPr>
              <a:t> </a:t>
            </a:r>
            <a:r>
              <a:rPr lang="en-US" sz="2895" dirty="0" err="1">
                <a:solidFill>
                  <a:srgbClr val="FFFFFF"/>
                </a:solidFill>
                <a:latin typeface="Arimo"/>
              </a:rPr>
              <a:t>ra</a:t>
            </a:r>
            <a:r>
              <a:rPr lang="en-US" sz="2895" dirty="0">
                <a:solidFill>
                  <a:srgbClr val="FFFFFF"/>
                </a:solidFill>
                <a:latin typeface="Arimo"/>
              </a:rPr>
              <a:t> </a:t>
            </a:r>
            <a:r>
              <a:rPr lang="en-US" sz="2895" dirty="0" err="1">
                <a:solidFill>
                  <a:srgbClr val="FFFFFF"/>
                </a:solidFill>
                <a:latin typeface="Arimo"/>
              </a:rPr>
              <a:t>để</a:t>
            </a:r>
            <a:r>
              <a:rPr lang="en-US" sz="2895" dirty="0">
                <a:solidFill>
                  <a:srgbClr val="FFFFFF"/>
                </a:solidFill>
                <a:latin typeface="Arimo"/>
              </a:rPr>
              <a:t> </a:t>
            </a:r>
            <a:r>
              <a:rPr lang="en-US" sz="2895" dirty="0" err="1">
                <a:solidFill>
                  <a:srgbClr val="FFFFFF"/>
                </a:solidFill>
                <a:latin typeface="Arimo"/>
              </a:rPr>
              <a:t>điều</a:t>
            </a:r>
            <a:r>
              <a:rPr lang="en-US" sz="2895" dirty="0">
                <a:solidFill>
                  <a:srgbClr val="FFFFFF"/>
                </a:solidFill>
                <a:latin typeface="Arimo"/>
              </a:rPr>
              <a:t> </a:t>
            </a:r>
            <a:r>
              <a:rPr lang="en-US" sz="2895" dirty="0" err="1">
                <a:solidFill>
                  <a:srgbClr val="FFFFFF"/>
                </a:solidFill>
                <a:latin typeface="Arimo"/>
              </a:rPr>
              <a:t>khiển</a:t>
            </a:r>
            <a:r>
              <a:rPr lang="en-US" sz="2895" dirty="0">
                <a:solidFill>
                  <a:srgbClr val="FFFFFF"/>
                </a:solidFill>
                <a:latin typeface="Arimo"/>
              </a:rPr>
              <a:t> LED 7 </a:t>
            </a:r>
            <a:r>
              <a:rPr lang="en-US" sz="2895" dirty="0" err="1">
                <a:solidFill>
                  <a:srgbClr val="FFFFFF"/>
                </a:solidFill>
                <a:latin typeface="Arimo"/>
              </a:rPr>
              <a:t>đoạn</a:t>
            </a:r>
            <a:r>
              <a:rPr lang="en-US" sz="2895" dirty="0">
                <a:solidFill>
                  <a:srgbClr val="FFFFFF"/>
                </a:solidFill>
                <a:latin typeface="Arimo"/>
              </a:rPr>
              <a:t> </a:t>
            </a:r>
            <a:r>
              <a:rPr lang="en-US" sz="2895" dirty="0" err="1">
                <a:solidFill>
                  <a:srgbClr val="FFFFFF"/>
                </a:solidFill>
                <a:latin typeface="Arimo"/>
              </a:rPr>
              <a:t>bật</a:t>
            </a:r>
            <a:r>
              <a:rPr lang="en-US" sz="2895" dirty="0">
                <a:solidFill>
                  <a:srgbClr val="FFFFFF"/>
                </a:solidFill>
                <a:latin typeface="Arimo"/>
              </a:rPr>
              <a:t>/</a:t>
            </a:r>
            <a:r>
              <a:rPr lang="en-US" sz="2895" dirty="0" err="1">
                <a:solidFill>
                  <a:srgbClr val="FFFFFF"/>
                </a:solidFill>
                <a:latin typeface="Arimo"/>
              </a:rPr>
              <a:t>tắt</a:t>
            </a:r>
            <a:endParaRPr lang="en-US" sz="2895" dirty="0">
              <a:solidFill>
                <a:srgbClr val="FFFFFF"/>
              </a:solidFill>
              <a:latin typeface="Arimo"/>
            </a:endParaRPr>
          </a:p>
        </p:txBody>
      </p:sp>
      <p:sp>
        <p:nvSpPr>
          <p:cNvPr id="66" name="AutoShape 66"/>
          <p:cNvSpPr/>
          <p:nvPr/>
        </p:nvSpPr>
        <p:spPr>
          <a:xfrm>
            <a:off x="-766944" y="10066183"/>
            <a:ext cx="19054944" cy="1489020"/>
          </a:xfrm>
          <a:prstGeom prst="rect">
            <a:avLst/>
          </a:prstGeom>
          <a:solidFill>
            <a:srgbClr val="F8F8F8"/>
          </a:solidFill>
        </p:spPr>
      </p:sp>
      <p:sp>
        <p:nvSpPr>
          <p:cNvPr id="67" name="AutoShape 67"/>
          <p:cNvSpPr/>
          <p:nvPr/>
        </p:nvSpPr>
        <p:spPr>
          <a:xfrm>
            <a:off x="-744439" y="6615611"/>
            <a:ext cx="19054944" cy="1489020"/>
          </a:xfrm>
          <a:prstGeom prst="rect">
            <a:avLst/>
          </a:prstGeom>
          <a:solidFill>
            <a:srgbClr val="F8F8F8"/>
          </a:solidFill>
        </p:spPr>
      </p:sp>
      <p:sp>
        <p:nvSpPr>
          <p:cNvPr id="68" name="TextBox 68"/>
          <p:cNvSpPr txBox="1"/>
          <p:nvPr/>
        </p:nvSpPr>
        <p:spPr>
          <a:xfrm>
            <a:off x="114420" y="7035554"/>
            <a:ext cx="2258206" cy="382605"/>
          </a:xfrm>
          <a:prstGeom prst="rect">
            <a:avLst/>
          </a:prstGeom>
        </p:spPr>
        <p:txBody>
          <a:bodyPr wrap="square" lIns="0" tIns="0" rIns="0" bIns="0" rtlCol="0" anchor="t">
            <a:spAutoFit/>
          </a:bodyPr>
          <a:lstStyle/>
          <a:p>
            <a:pPr>
              <a:lnSpc>
                <a:spcPts val="3079"/>
              </a:lnSpc>
              <a:spcBef>
                <a:spcPct val="0"/>
              </a:spcBef>
            </a:pPr>
            <a:r>
              <a:rPr lang="en-US" sz="2550" dirty="0" err="1">
                <a:solidFill>
                  <a:srgbClr val="000000"/>
                </a:solidFill>
                <a:latin typeface="Open Sans"/>
              </a:rPr>
              <a:t>Chế</a:t>
            </a:r>
            <a:r>
              <a:rPr lang="en-US" sz="2550" dirty="0">
                <a:solidFill>
                  <a:srgbClr val="000000"/>
                </a:solidFill>
                <a:latin typeface="Open Sans"/>
              </a:rPr>
              <a:t> </a:t>
            </a:r>
            <a:r>
              <a:rPr lang="en-US" sz="2550" dirty="0" err="1">
                <a:solidFill>
                  <a:srgbClr val="000000"/>
                </a:solidFill>
                <a:latin typeface="Open Sans"/>
              </a:rPr>
              <a:t>độ</a:t>
            </a:r>
            <a:r>
              <a:rPr lang="en-US" sz="2550" dirty="0">
                <a:solidFill>
                  <a:srgbClr val="000000"/>
                </a:solidFill>
                <a:latin typeface="Open Sans"/>
              </a:rPr>
              <a:t> </a:t>
            </a:r>
            <a:r>
              <a:rPr lang="en-US" sz="2550" dirty="0" err="1">
                <a:solidFill>
                  <a:srgbClr val="000000"/>
                </a:solidFill>
                <a:latin typeface="Open Sans"/>
              </a:rPr>
              <a:t>vào</a:t>
            </a:r>
            <a:r>
              <a:rPr lang="en-US" sz="2550" dirty="0">
                <a:solidFill>
                  <a:srgbClr val="000000"/>
                </a:solidFill>
                <a:latin typeface="Open Sans"/>
              </a:rPr>
              <a:t>, </a:t>
            </a:r>
            <a:r>
              <a:rPr lang="en-US" sz="2550" dirty="0" err="1">
                <a:solidFill>
                  <a:srgbClr val="000000"/>
                </a:solidFill>
                <a:latin typeface="Open Sans"/>
              </a:rPr>
              <a:t>ra</a:t>
            </a:r>
            <a:endParaRPr lang="en-US" sz="2550" dirty="0">
              <a:solidFill>
                <a:srgbClr val="000000"/>
              </a:solidFill>
              <a:latin typeface="Open Sans"/>
            </a:endParaRPr>
          </a:p>
        </p:txBody>
      </p:sp>
      <p:sp>
        <p:nvSpPr>
          <p:cNvPr id="69" name="TextBox 69"/>
          <p:cNvSpPr txBox="1"/>
          <p:nvPr/>
        </p:nvSpPr>
        <p:spPr>
          <a:xfrm>
            <a:off x="7316618" y="6947012"/>
            <a:ext cx="1961021" cy="780150"/>
          </a:xfrm>
          <a:prstGeom prst="rect">
            <a:avLst/>
          </a:prstGeom>
        </p:spPr>
        <p:txBody>
          <a:bodyPr lIns="0" tIns="0" rIns="0" bIns="0" rtlCol="0" anchor="t">
            <a:spAutoFit/>
          </a:bodyPr>
          <a:lstStyle/>
          <a:p>
            <a:pPr>
              <a:lnSpc>
                <a:spcPts val="3079"/>
              </a:lnSpc>
            </a:pPr>
            <a:r>
              <a:rPr lang="en-US" sz="2550" dirty="0" err="1">
                <a:solidFill>
                  <a:srgbClr val="000000"/>
                </a:solidFill>
                <a:latin typeface="Open Sans"/>
              </a:rPr>
              <a:t>Cổng</a:t>
            </a:r>
            <a:r>
              <a:rPr lang="en-US" sz="2550" dirty="0">
                <a:solidFill>
                  <a:srgbClr val="000000"/>
                </a:solidFill>
                <a:latin typeface="Open Sans"/>
              </a:rPr>
              <a:t> A</a:t>
            </a:r>
          </a:p>
          <a:p>
            <a:pPr>
              <a:lnSpc>
                <a:spcPts val="3079"/>
              </a:lnSpc>
              <a:spcBef>
                <a:spcPct val="0"/>
              </a:spcBef>
            </a:pPr>
            <a:r>
              <a:rPr lang="en-US" sz="2550" dirty="0">
                <a:solidFill>
                  <a:srgbClr val="000000"/>
                </a:solidFill>
                <a:latin typeface="Open Sans"/>
              </a:rPr>
              <a:t> Ra</a:t>
            </a:r>
          </a:p>
        </p:txBody>
      </p:sp>
      <p:sp>
        <p:nvSpPr>
          <p:cNvPr id="70" name="TextBox 70"/>
          <p:cNvSpPr txBox="1"/>
          <p:nvPr/>
        </p:nvSpPr>
        <p:spPr>
          <a:xfrm>
            <a:off x="10116236" y="6954396"/>
            <a:ext cx="3083265" cy="382605"/>
          </a:xfrm>
          <a:prstGeom prst="rect">
            <a:avLst/>
          </a:prstGeom>
        </p:spPr>
        <p:txBody>
          <a:bodyPr lIns="0" tIns="0" rIns="0" bIns="0" rtlCol="0" anchor="t">
            <a:spAutoFit/>
          </a:bodyPr>
          <a:lstStyle/>
          <a:p>
            <a:pPr>
              <a:lnSpc>
                <a:spcPts val="3079"/>
              </a:lnSpc>
              <a:spcBef>
                <a:spcPct val="0"/>
              </a:spcBef>
            </a:pPr>
            <a:r>
              <a:rPr lang="en-US" sz="2550" dirty="0">
                <a:solidFill>
                  <a:srgbClr val="000000"/>
                </a:solidFill>
                <a:latin typeface="Open Sans"/>
              </a:rPr>
              <a:t>x</a:t>
            </a:r>
          </a:p>
        </p:txBody>
      </p:sp>
      <p:sp>
        <p:nvSpPr>
          <p:cNvPr id="71" name="TextBox 71"/>
          <p:cNvSpPr txBox="1"/>
          <p:nvPr/>
        </p:nvSpPr>
        <p:spPr>
          <a:xfrm>
            <a:off x="12475770" y="6944871"/>
            <a:ext cx="1961021" cy="382605"/>
          </a:xfrm>
          <a:prstGeom prst="rect">
            <a:avLst/>
          </a:prstGeom>
        </p:spPr>
        <p:txBody>
          <a:bodyPr lIns="0" tIns="0" rIns="0" bIns="0" rtlCol="0" anchor="t">
            <a:spAutoFit/>
          </a:bodyPr>
          <a:lstStyle/>
          <a:p>
            <a:pPr>
              <a:lnSpc>
                <a:spcPts val="3079"/>
              </a:lnSpc>
              <a:spcBef>
                <a:spcPct val="0"/>
              </a:spcBef>
            </a:pPr>
            <a:r>
              <a:rPr lang="en-US" sz="2550" dirty="0">
                <a:solidFill>
                  <a:srgbClr val="000000"/>
                </a:solidFill>
                <a:latin typeface="Open Sans"/>
              </a:rPr>
              <a:t>x</a:t>
            </a:r>
          </a:p>
        </p:txBody>
      </p:sp>
      <p:sp>
        <p:nvSpPr>
          <p:cNvPr id="72" name="TextBox 72"/>
          <p:cNvSpPr txBox="1"/>
          <p:nvPr/>
        </p:nvSpPr>
        <p:spPr>
          <a:xfrm>
            <a:off x="3873543" y="7039178"/>
            <a:ext cx="1961021" cy="382605"/>
          </a:xfrm>
          <a:prstGeom prst="rect">
            <a:avLst/>
          </a:prstGeom>
        </p:spPr>
        <p:txBody>
          <a:bodyPr lIns="0" tIns="0" rIns="0" bIns="0" rtlCol="0" anchor="t">
            <a:spAutoFit/>
          </a:bodyPr>
          <a:lstStyle/>
          <a:p>
            <a:pPr>
              <a:lnSpc>
                <a:spcPts val="3079"/>
              </a:lnSpc>
              <a:spcBef>
                <a:spcPct val="0"/>
              </a:spcBef>
            </a:pPr>
            <a:r>
              <a:rPr lang="en-US" sz="2550" dirty="0" err="1">
                <a:solidFill>
                  <a:srgbClr val="000000"/>
                </a:solidFill>
                <a:latin typeface="Open Sans"/>
              </a:rPr>
              <a:t>Chế</a:t>
            </a:r>
            <a:r>
              <a:rPr lang="en-US" sz="2550" dirty="0">
                <a:solidFill>
                  <a:srgbClr val="000000"/>
                </a:solidFill>
                <a:latin typeface="Open Sans"/>
              </a:rPr>
              <a:t> </a:t>
            </a:r>
            <a:r>
              <a:rPr lang="en-US" sz="2550" dirty="0" err="1">
                <a:solidFill>
                  <a:srgbClr val="000000"/>
                </a:solidFill>
                <a:latin typeface="Open Sans"/>
              </a:rPr>
              <a:t>độ</a:t>
            </a:r>
            <a:r>
              <a:rPr lang="en-US" sz="2550" dirty="0">
                <a:solidFill>
                  <a:srgbClr val="000000"/>
                </a:solidFill>
                <a:latin typeface="Open Sans"/>
              </a:rPr>
              <a:t> 0</a:t>
            </a:r>
          </a:p>
        </p:txBody>
      </p:sp>
      <p:sp>
        <p:nvSpPr>
          <p:cNvPr id="73" name="TextBox 73"/>
          <p:cNvSpPr txBox="1"/>
          <p:nvPr/>
        </p:nvSpPr>
        <p:spPr>
          <a:xfrm>
            <a:off x="14741590" y="6954396"/>
            <a:ext cx="1961021" cy="382605"/>
          </a:xfrm>
          <a:prstGeom prst="rect">
            <a:avLst/>
          </a:prstGeom>
        </p:spPr>
        <p:txBody>
          <a:bodyPr lIns="0" tIns="0" rIns="0" bIns="0" rtlCol="0" anchor="t">
            <a:spAutoFit/>
          </a:bodyPr>
          <a:lstStyle/>
          <a:p>
            <a:pPr>
              <a:lnSpc>
                <a:spcPts val="3079"/>
              </a:lnSpc>
              <a:spcBef>
                <a:spcPct val="0"/>
              </a:spcBef>
            </a:pPr>
            <a:r>
              <a:rPr lang="en-US" sz="2550" dirty="0">
                <a:solidFill>
                  <a:srgbClr val="000000"/>
                </a:solidFill>
                <a:latin typeface="Open Sans"/>
              </a:rPr>
              <a:t>x</a:t>
            </a:r>
          </a:p>
        </p:txBody>
      </p:sp>
      <p:sp>
        <p:nvSpPr>
          <p:cNvPr id="74" name="TextBox 74"/>
          <p:cNvSpPr txBox="1"/>
          <p:nvPr/>
        </p:nvSpPr>
        <p:spPr>
          <a:xfrm>
            <a:off x="16977714" y="6954396"/>
            <a:ext cx="1961021" cy="382605"/>
          </a:xfrm>
          <a:prstGeom prst="rect">
            <a:avLst/>
          </a:prstGeom>
        </p:spPr>
        <p:txBody>
          <a:bodyPr lIns="0" tIns="0" rIns="0" bIns="0" rtlCol="0" anchor="t">
            <a:spAutoFit/>
          </a:bodyPr>
          <a:lstStyle/>
          <a:p>
            <a:pPr>
              <a:lnSpc>
                <a:spcPts val="3079"/>
              </a:lnSpc>
              <a:spcBef>
                <a:spcPct val="0"/>
              </a:spcBef>
            </a:pPr>
            <a:r>
              <a:rPr lang="en-US" sz="2550" dirty="0">
                <a:solidFill>
                  <a:srgbClr val="000000"/>
                </a:solidFill>
                <a:latin typeface="Open Sans"/>
              </a:rPr>
              <a:t>x</a:t>
            </a:r>
          </a:p>
        </p:txBody>
      </p:sp>
      <p:sp>
        <p:nvSpPr>
          <p:cNvPr id="75" name="AutoShape 75"/>
          <p:cNvSpPr/>
          <p:nvPr/>
        </p:nvSpPr>
        <p:spPr>
          <a:xfrm>
            <a:off x="2440672" y="6509223"/>
            <a:ext cx="77771" cy="1777417"/>
          </a:xfrm>
          <a:prstGeom prst="rect">
            <a:avLst/>
          </a:prstGeom>
          <a:solidFill>
            <a:srgbClr val="3EDAD8"/>
          </a:solidFill>
        </p:spPr>
      </p:sp>
      <p:sp>
        <p:nvSpPr>
          <p:cNvPr id="76" name="AutoShape 76"/>
          <p:cNvSpPr/>
          <p:nvPr/>
        </p:nvSpPr>
        <p:spPr>
          <a:xfrm>
            <a:off x="6839422" y="6471413"/>
            <a:ext cx="77771" cy="1777417"/>
          </a:xfrm>
          <a:prstGeom prst="rect">
            <a:avLst/>
          </a:prstGeom>
          <a:solidFill>
            <a:srgbClr val="3EDAD8"/>
          </a:solidFill>
        </p:spPr>
      </p:sp>
      <p:sp>
        <p:nvSpPr>
          <p:cNvPr id="77" name="AutoShape 77"/>
          <p:cNvSpPr/>
          <p:nvPr/>
        </p:nvSpPr>
        <p:spPr>
          <a:xfrm>
            <a:off x="9066229" y="6509223"/>
            <a:ext cx="77771" cy="1777417"/>
          </a:xfrm>
          <a:prstGeom prst="rect">
            <a:avLst/>
          </a:prstGeom>
          <a:solidFill>
            <a:srgbClr val="3EDAD8"/>
          </a:solidFill>
        </p:spPr>
      </p:sp>
      <p:sp>
        <p:nvSpPr>
          <p:cNvPr id="78" name="AutoShape 78"/>
          <p:cNvSpPr/>
          <p:nvPr/>
        </p:nvSpPr>
        <p:spPr>
          <a:xfrm>
            <a:off x="11302623" y="6490463"/>
            <a:ext cx="77771" cy="1777417"/>
          </a:xfrm>
          <a:prstGeom prst="rect">
            <a:avLst/>
          </a:prstGeom>
          <a:solidFill>
            <a:srgbClr val="3EDAD8"/>
          </a:solidFill>
        </p:spPr>
      </p:sp>
      <p:sp>
        <p:nvSpPr>
          <p:cNvPr id="79" name="AutoShape 79"/>
          <p:cNvSpPr/>
          <p:nvPr/>
        </p:nvSpPr>
        <p:spPr>
          <a:xfrm>
            <a:off x="13525837" y="6471413"/>
            <a:ext cx="77771" cy="1777417"/>
          </a:xfrm>
          <a:prstGeom prst="rect">
            <a:avLst/>
          </a:prstGeom>
          <a:solidFill>
            <a:srgbClr val="3EDAD8"/>
          </a:solidFill>
        </p:spPr>
      </p:sp>
      <p:sp>
        <p:nvSpPr>
          <p:cNvPr id="80" name="AutoShape 80"/>
          <p:cNvSpPr/>
          <p:nvPr/>
        </p:nvSpPr>
        <p:spPr>
          <a:xfrm>
            <a:off x="15869004" y="6471413"/>
            <a:ext cx="77771" cy="1777417"/>
          </a:xfrm>
          <a:prstGeom prst="rect">
            <a:avLst/>
          </a:prstGeom>
          <a:solidFill>
            <a:srgbClr val="3EDAD8"/>
          </a:solidFill>
        </p:spPr>
      </p:sp>
      <p:sp>
        <p:nvSpPr>
          <p:cNvPr id="81" name="TextBox 81"/>
          <p:cNvSpPr txBox="1"/>
          <p:nvPr/>
        </p:nvSpPr>
        <p:spPr>
          <a:xfrm>
            <a:off x="-252662" y="8133206"/>
            <a:ext cx="18210887" cy="580390"/>
          </a:xfrm>
          <a:prstGeom prst="rect">
            <a:avLst/>
          </a:prstGeom>
        </p:spPr>
        <p:txBody>
          <a:bodyPr lIns="0" tIns="0" rIns="0" bIns="0" rtlCol="0" anchor="t">
            <a:spAutoFit/>
          </a:bodyPr>
          <a:lstStyle/>
          <a:p>
            <a:pPr>
              <a:lnSpc>
                <a:spcPts val="4759"/>
              </a:lnSpc>
            </a:pPr>
            <a:r>
              <a:rPr lang="en-US" sz="3399" dirty="0">
                <a:solidFill>
                  <a:srgbClr val="FFFFFF"/>
                </a:solidFill>
                <a:latin typeface="Noto Serif Display Black"/>
              </a:rPr>
              <a:t>             1                              0 0                                0                     0                      0                    0                    0</a:t>
            </a:r>
          </a:p>
        </p:txBody>
      </p:sp>
      <p:sp>
        <p:nvSpPr>
          <p:cNvPr id="82" name="AutoShape 82"/>
          <p:cNvSpPr/>
          <p:nvPr/>
        </p:nvSpPr>
        <p:spPr>
          <a:xfrm>
            <a:off x="-114821" y="8732646"/>
            <a:ext cx="18425307" cy="19050"/>
          </a:xfrm>
          <a:prstGeom prst="line">
            <a:avLst/>
          </a:prstGeom>
          <a:ln w="38100" cap="flat">
            <a:solidFill>
              <a:srgbClr val="FFFFFF"/>
            </a:solidFill>
            <a:prstDash val="solid"/>
            <a:headEnd type="none" w="sm" len="sm"/>
            <a:tailEnd type="none" w="sm" len="sm"/>
          </a:ln>
        </p:spPr>
      </p:sp>
      <p:sp>
        <p:nvSpPr>
          <p:cNvPr id="83" name="TextBox 83"/>
          <p:cNvSpPr txBox="1"/>
          <p:nvPr/>
        </p:nvSpPr>
        <p:spPr>
          <a:xfrm>
            <a:off x="2518443" y="8970771"/>
            <a:ext cx="12575838" cy="616452"/>
          </a:xfrm>
          <a:prstGeom prst="rect">
            <a:avLst/>
          </a:prstGeom>
        </p:spPr>
        <p:txBody>
          <a:bodyPr lIns="0" tIns="0" rIns="0" bIns="0" rtlCol="0" anchor="t">
            <a:spAutoFit/>
          </a:bodyPr>
          <a:lstStyle/>
          <a:p>
            <a:pPr algn="ctr">
              <a:lnSpc>
                <a:spcPts val="5075"/>
              </a:lnSpc>
            </a:pPr>
            <a:r>
              <a:rPr lang="en-US" sz="3625" b="1" dirty="0" err="1">
                <a:solidFill>
                  <a:srgbClr val="FFFFFF"/>
                </a:solidFill>
                <a:latin typeface="Leelawadee UI" panose="020B0502040204020203" pitchFamily="34" charset="-34"/>
                <a:cs typeface="Leelawadee UI" panose="020B0502040204020203" pitchFamily="34" charset="-34"/>
              </a:rPr>
              <a:t>Từ</a:t>
            </a:r>
            <a:r>
              <a:rPr lang="en-US" sz="3625" b="1" dirty="0">
                <a:solidFill>
                  <a:srgbClr val="FFFFFF"/>
                </a:solidFill>
                <a:latin typeface="Leelawadee UI" panose="020B0502040204020203" pitchFamily="34" charset="-34"/>
                <a:cs typeface="Leelawadee UI" panose="020B0502040204020203" pitchFamily="34" charset="-34"/>
              </a:rPr>
              <a:t> </a:t>
            </a:r>
            <a:r>
              <a:rPr lang="en-US" sz="3625" b="1" dirty="0" err="1">
                <a:solidFill>
                  <a:srgbClr val="FFFFFF"/>
                </a:solidFill>
                <a:latin typeface="Leelawadee UI" panose="020B0502040204020203" pitchFamily="34" charset="-34"/>
                <a:cs typeface="Leelawadee UI" panose="020B0502040204020203" pitchFamily="34" charset="-34"/>
              </a:rPr>
              <a:t>điều</a:t>
            </a:r>
            <a:r>
              <a:rPr lang="en-US" sz="3625" b="1" dirty="0">
                <a:solidFill>
                  <a:srgbClr val="FFFFFF"/>
                </a:solidFill>
                <a:latin typeface="Leelawadee UI" panose="020B0502040204020203" pitchFamily="34" charset="-34"/>
                <a:cs typeface="Leelawadee UI" panose="020B0502040204020203" pitchFamily="34" charset="-34"/>
              </a:rPr>
              <a:t> </a:t>
            </a:r>
            <a:r>
              <a:rPr lang="en-US" sz="3625" b="1" dirty="0" err="1">
                <a:solidFill>
                  <a:srgbClr val="FFFFFF"/>
                </a:solidFill>
                <a:latin typeface="Leelawadee UI" panose="020B0502040204020203" pitchFamily="34" charset="-34"/>
                <a:cs typeface="Leelawadee UI" panose="020B0502040204020203" pitchFamily="34" charset="-34"/>
              </a:rPr>
              <a:t>khiển</a:t>
            </a:r>
            <a:r>
              <a:rPr lang="en-US" sz="3625" b="1" dirty="0">
                <a:solidFill>
                  <a:srgbClr val="FFFFFF"/>
                </a:solidFill>
                <a:latin typeface="Leelawadee UI" panose="020B0502040204020203" pitchFamily="34" charset="-34"/>
                <a:cs typeface="Leelawadee UI" panose="020B0502040204020203" pitchFamily="34" charset="-34"/>
              </a:rPr>
              <a:t> (Control Word Format) = 80H</a:t>
            </a:r>
          </a:p>
        </p:txBody>
      </p:sp>
      <p:pic>
        <p:nvPicPr>
          <p:cNvPr id="85" name="Picture 2">
            <a:extLst>
              <a:ext uri="{FF2B5EF4-FFF2-40B4-BE49-F238E27FC236}">
                <a16:creationId xmlns:a16="http://schemas.microsoft.com/office/drawing/2014/main" id="{86C248E2-79D9-D5A8-1C52-0C55E8F0CD2A}"/>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7249896" y="9845724"/>
            <a:ext cx="811530" cy="811530"/>
          </a:xfrm>
          <a:prstGeom prst="rect">
            <a:avLst/>
          </a:prstGeom>
        </p:spPr>
      </p:pic>
      <p:pic>
        <p:nvPicPr>
          <p:cNvPr id="86" name="Picture 7">
            <a:extLst>
              <a:ext uri="{FF2B5EF4-FFF2-40B4-BE49-F238E27FC236}">
                <a16:creationId xmlns:a16="http://schemas.microsoft.com/office/drawing/2014/main" id="{12F429F0-3ABC-0806-1C7D-CDF192E293A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247843">
            <a:off x="18072064" y="10068145"/>
            <a:ext cx="1349015" cy="343999"/>
          </a:xfrm>
          <a:prstGeom prst="rect">
            <a:avLst/>
          </a:prstGeom>
        </p:spPr>
      </p:pic>
      <p:sp>
        <p:nvSpPr>
          <p:cNvPr id="89" name="TextBox 13">
            <a:extLst>
              <a:ext uri="{FF2B5EF4-FFF2-40B4-BE49-F238E27FC236}">
                <a16:creationId xmlns:a16="http://schemas.microsoft.com/office/drawing/2014/main" id="{6BEB3647-409B-CAF2-9A6E-2486F5FF4441}"/>
              </a:ext>
            </a:extLst>
          </p:cNvPr>
          <p:cNvSpPr txBox="1"/>
          <p:nvPr/>
        </p:nvSpPr>
        <p:spPr>
          <a:xfrm>
            <a:off x="16578274" y="9943488"/>
            <a:ext cx="955547" cy="769441"/>
          </a:xfrm>
          <a:prstGeom prst="rect">
            <a:avLst/>
          </a:prstGeom>
        </p:spPr>
        <p:txBody>
          <a:bodyPr wrap="square" lIns="0" tIns="0" rIns="0" bIns="0" rtlCol="0" anchor="t">
            <a:spAutoFit/>
          </a:bodyPr>
          <a:lstStyle/>
          <a:p>
            <a:pPr algn="ctr">
              <a:lnSpc>
                <a:spcPts val="6000"/>
              </a:lnSpc>
            </a:pPr>
            <a:r>
              <a:rPr lang="en-US" sz="5000" spc="500" dirty="0">
                <a:solidFill>
                  <a:srgbClr val="FFFFFF"/>
                </a:solidFill>
                <a:latin typeface="Arimo Bold"/>
              </a:rPr>
              <a:t>4</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1000"/>
                                        <p:tgtEl>
                                          <p:spTgt spid="43"/>
                                        </p:tgtEl>
                                      </p:cBhvr>
                                    </p:animEffect>
                                    <p:anim calcmode="lin" valueType="num">
                                      <p:cBhvr>
                                        <p:cTn id="8" dur="1000" fill="hold"/>
                                        <p:tgtEl>
                                          <p:spTgt spid="43"/>
                                        </p:tgtEl>
                                        <p:attrNameLst>
                                          <p:attrName>ppt_x</p:attrName>
                                        </p:attrNameLst>
                                      </p:cBhvr>
                                      <p:tavLst>
                                        <p:tav tm="0">
                                          <p:val>
                                            <p:strVal val="#ppt_x"/>
                                          </p:val>
                                        </p:tav>
                                        <p:tav tm="100000">
                                          <p:val>
                                            <p:strVal val="#ppt_x"/>
                                          </p:val>
                                        </p:tav>
                                      </p:tavLst>
                                    </p:anim>
                                    <p:anim calcmode="lin" valueType="num">
                                      <p:cBhvr>
                                        <p:cTn id="9" dur="1000" fill="hold"/>
                                        <p:tgtEl>
                                          <p:spTgt spid="43"/>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anim calcmode="lin" valueType="num">
                                      <p:cBhvr>
                                        <p:cTn id="18" dur="1000" fill="hold"/>
                                        <p:tgtEl>
                                          <p:spTgt spid="7"/>
                                        </p:tgtEl>
                                        <p:attrNameLst>
                                          <p:attrName>ppt_x</p:attrName>
                                        </p:attrNameLst>
                                      </p:cBhvr>
                                      <p:tavLst>
                                        <p:tav tm="0">
                                          <p:val>
                                            <p:strVal val="#ppt_x"/>
                                          </p:val>
                                        </p:tav>
                                        <p:tav tm="100000">
                                          <p:val>
                                            <p:strVal val="#ppt_x"/>
                                          </p:val>
                                        </p:tav>
                                      </p:tavLst>
                                    </p:anim>
                                    <p:anim calcmode="lin" valueType="num">
                                      <p:cBhvr>
                                        <p:cTn id="19" dur="1000" fill="hold"/>
                                        <p:tgtEl>
                                          <p:spTgt spid="7"/>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45"/>
                                        </p:tgtEl>
                                        <p:attrNameLst>
                                          <p:attrName>style.visibility</p:attrName>
                                        </p:attrNameLst>
                                      </p:cBhvr>
                                      <p:to>
                                        <p:strVal val="visible"/>
                                      </p:to>
                                    </p:set>
                                    <p:animEffect transition="in" filter="fade">
                                      <p:cBhvr>
                                        <p:cTn id="22" dur="1000"/>
                                        <p:tgtEl>
                                          <p:spTgt spid="45"/>
                                        </p:tgtEl>
                                      </p:cBhvr>
                                    </p:animEffect>
                                    <p:anim calcmode="lin" valueType="num">
                                      <p:cBhvr>
                                        <p:cTn id="23" dur="1000" fill="hold"/>
                                        <p:tgtEl>
                                          <p:spTgt spid="45"/>
                                        </p:tgtEl>
                                        <p:attrNameLst>
                                          <p:attrName>ppt_x</p:attrName>
                                        </p:attrNameLst>
                                      </p:cBhvr>
                                      <p:tavLst>
                                        <p:tav tm="0">
                                          <p:val>
                                            <p:strVal val="#ppt_x"/>
                                          </p:val>
                                        </p:tav>
                                        <p:tav tm="100000">
                                          <p:val>
                                            <p:strVal val="#ppt_x"/>
                                          </p:val>
                                        </p:tav>
                                      </p:tavLst>
                                    </p:anim>
                                    <p:anim calcmode="lin" valueType="num">
                                      <p:cBhvr>
                                        <p:cTn id="24" dur="1000" fill="hold"/>
                                        <p:tgtEl>
                                          <p:spTgt spid="45"/>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1000"/>
                                        <p:tgtEl>
                                          <p:spTgt spid="12"/>
                                        </p:tgtEl>
                                      </p:cBhvr>
                                    </p:animEffect>
                                    <p:anim calcmode="lin" valueType="num">
                                      <p:cBhvr>
                                        <p:cTn id="28" dur="1000" fill="hold"/>
                                        <p:tgtEl>
                                          <p:spTgt spid="12"/>
                                        </p:tgtEl>
                                        <p:attrNameLst>
                                          <p:attrName>ppt_x</p:attrName>
                                        </p:attrNameLst>
                                      </p:cBhvr>
                                      <p:tavLst>
                                        <p:tav tm="0">
                                          <p:val>
                                            <p:strVal val="#ppt_x"/>
                                          </p:val>
                                        </p:tav>
                                        <p:tav tm="100000">
                                          <p:val>
                                            <p:strVal val="#ppt_x"/>
                                          </p:val>
                                        </p:tav>
                                      </p:tavLst>
                                    </p:anim>
                                    <p:anim calcmode="lin" valueType="num">
                                      <p:cBhvr>
                                        <p:cTn id="29" dur="1000" fill="hold"/>
                                        <p:tgtEl>
                                          <p:spTgt spid="12"/>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47"/>
                                        </p:tgtEl>
                                        <p:attrNameLst>
                                          <p:attrName>style.visibility</p:attrName>
                                        </p:attrNameLst>
                                      </p:cBhvr>
                                      <p:to>
                                        <p:strVal val="visible"/>
                                      </p:to>
                                    </p:set>
                                    <p:animEffect transition="in" filter="fade">
                                      <p:cBhvr>
                                        <p:cTn id="32" dur="1000"/>
                                        <p:tgtEl>
                                          <p:spTgt spid="47"/>
                                        </p:tgtEl>
                                      </p:cBhvr>
                                    </p:animEffect>
                                    <p:anim calcmode="lin" valueType="num">
                                      <p:cBhvr>
                                        <p:cTn id="33" dur="1000" fill="hold"/>
                                        <p:tgtEl>
                                          <p:spTgt spid="47"/>
                                        </p:tgtEl>
                                        <p:attrNameLst>
                                          <p:attrName>ppt_x</p:attrName>
                                        </p:attrNameLst>
                                      </p:cBhvr>
                                      <p:tavLst>
                                        <p:tav tm="0">
                                          <p:val>
                                            <p:strVal val="#ppt_x"/>
                                          </p:val>
                                        </p:tav>
                                        <p:tav tm="100000">
                                          <p:val>
                                            <p:strVal val="#ppt_x"/>
                                          </p:val>
                                        </p:tav>
                                      </p:tavLst>
                                    </p:anim>
                                    <p:anim calcmode="lin" valueType="num">
                                      <p:cBhvr>
                                        <p:cTn id="34" dur="1000" fill="hold"/>
                                        <p:tgtEl>
                                          <p:spTgt spid="47"/>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fade">
                                      <p:cBhvr>
                                        <p:cTn id="37" dur="1000"/>
                                        <p:tgtEl>
                                          <p:spTgt spid="17"/>
                                        </p:tgtEl>
                                      </p:cBhvr>
                                    </p:animEffect>
                                    <p:anim calcmode="lin" valueType="num">
                                      <p:cBhvr>
                                        <p:cTn id="38" dur="1000" fill="hold"/>
                                        <p:tgtEl>
                                          <p:spTgt spid="17"/>
                                        </p:tgtEl>
                                        <p:attrNameLst>
                                          <p:attrName>ppt_x</p:attrName>
                                        </p:attrNameLst>
                                      </p:cBhvr>
                                      <p:tavLst>
                                        <p:tav tm="0">
                                          <p:val>
                                            <p:strVal val="#ppt_x"/>
                                          </p:val>
                                        </p:tav>
                                        <p:tav tm="100000">
                                          <p:val>
                                            <p:strVal val="#ppt_x"/>
                                          </p:val>
                                        </p:tav>
                                      </p:tavLst>
                                    </p:anim>
                                    <p:anim calcmode="lin" valueType="num">
                                      <p:cBhvr>
                                        <p:cTn id="39" dur="1000" fill="hold"/>
                                        <p:tgtEl>
                                          <p:spTgt spid="17"/>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49"/>
                                        </p:tgtEl>
                                        <p:attrNameLst>
                                          <p:attrName>style.visibility</p:attrName>
                                        </p:attrNameLst>
                                      </p:cBhvr>
                                      <p:to>
                                        <p:strVal val="visible"/>
                                      </p:to>
                                    </p:set>
                                    <p:animEffect transition="in" filter="fade">
                                      <p:cBhvr>
                                        <p:cTn id="42" dur="1000"/>
                                        <p:tgtEl>
                                          <p:spTgt spid="49"/>
                                        </p:tgtEl>
                                      </p:cBhvr>
                                    </p:animEffect>
                                    <p:anim calcmode="lin" valueType="num">
                                      <p:cBhvr>
                                        <p:cTn id="43" dur="1000" fill="hold"/>
                                        <p:tgtEl>
                                          <p:spTgt spid="49"/>
                                        </p:tgtEl>
                                        <p:attrNameLst>
                                          <p:attrName>ppt_x</p:attrName>
                                        </p:attrNameLst>
                                      </p:cBhvr>
                                      <p:tavLst>
                                        <p:tav tm="0">
                                          <p:val>
                                            <p:strVal val="#ppt_x"/>
                                          </p:val>
                                        </p:tav>
                                        <p:tav tm="100000">
                                          <p:val>
                                            <p:strVal val="#ppt_x"/>
                                          </p:val>
                                        </p:tav>
                                      </p:tavLst>
                                    </p:anim>
                                    <p:anim calcmode="lin" valueType="num">
                                      <p:cBhvr>
                                        <p:cTn id="44" dur="1000" fill="hold"/>
                                        <p:tgtEl>
                                          <p:spTgt spid="49"/>
                                        </p:tgtEl>
                                        <p:attrNameLst>
                                          <p:attrName>ppt_y</p:attrName>
                                        </p:attrNameLst>
                                      </p:cBhvr>
                                      <p:tavLst>
                                        <p:tav tm="0">
                                          <p:val>
                                            <p:strVal val="#ppt_y+.1"/>
                                          </p:val>
                                        </p:tav>
                                        <p:tav tm="100000">
                                          <p:val>
                                            <p:strVal val="#ppt_y"/>
                                          </p:val>
                                        </p:tav>
                                      </p:tavLst>
                                    </p:anim>
                                  </p:childTnLst>
                                </p:cTn>
                              </p:par>
                              <p:par>
                                <p:cTn id="45" presetID="42" presetClass="entr" presetSubtype="0" fill="hold" nodeType="withEffect">
                                  <p:stCondLst>
                                    <p:cond delay="0"/>
                                  </p:stCondLst>
                                  <p:childTnLst>
                                    <p:set>
                                      <p:cBhvr>
                                        <p:cTn id="46" dur="1" fill="hold">
                                          <p:stCondLst>
                                            <p:cond delay="0"/>
                                          </p:stCondLst>
                                        </p:cTn>
                                        <p:tgtEl>
                                          <p:spTgt spid="22"/>
                                        </p:tgtEl>
                                        <p:attrNameLst>
                                          <p:attrName>style.visibility</p:attrName>
                                        </p:attrNameLst>
                                      </p:cBhvr>
                                      <p:to>
                                        <p:strVal val="visible"/>
                                      </p:to>
                                    </p:set>
                                    <p:animEffect transition="in" filter="fade">
                                      <p:cBhvr>
                                        <p:cTn id="47" dur="1000"/>
                                        <p:tgtEl>
                                          <p:spTgt spid="22"/>
                                        </p:tgtEl>
                                      </p:cBhvr>
                                    </p:animEffect>
                                    <p:anim calcmode="lin" valueType="num">
                                      <p:cBhvr>
                                        <p:cTn id="48" dur="1000" fill="hold"/>
                                        <p:tgtEl>
                                          <p:spTgt spid="22"/>
                                        </p:tgtEl>
                                        <p:attrNameLst>
                                          <p:attrName>ppt_x</p:attrName>
                                        </p:attrNameLst>
                                      </p:cBhvr>
                                      <p:tavLst>
                                        <p:tav tm="0">
                                          <p:val>
                                            <p:strVal val="#ppt_x"/>
                                          </p:val>
                                        </p:tav>
                                        <p:tav tm="100000">
                                          <p:val>
                                            <p:strVal val="#ppt_x"/>
                                          </p:val>
                                        </p:tav>
                                      </p:tavLst>
                                    </p:anim>
                                    <p:anim calcmode="lin" valueType="num">
                                      <p:cBhvr>
                                        <p:cTn id="49" dur="1000" fill="hold"/>
                                        <p:tgtEl>
                                          <p:spTgt spid="22"/>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0"/>
                                  </p:stCondLst>
                                  <p:childTnLst>
                                    <p:set>
                                      <p:cBhvr>
                                        <p:cTn id="51" dur="1" fill="hold">
                                          <p:stCondLst>
                                            <p:cond delay="0"/>
                                          </p:stCondLst>
                                        </p:cTn>
                                        <p:tgtEl>
                                          <p:spTgt spid="51"/>
                                        </p:tgtEl>
                                        <p:attrNameLst>
                                          <p:attrName>style.visibility</p:attrName>
                                        </p:attrNameLst>
                                      </p:cBhvr>
                                      <p:to>
                                        <p:strVal val="visible"/>
                                      </p:to>
                                    </p:set>
                                    <p:animEffect transition="in" filter="fade">
                                      <p:cBhvr>
                                        <p:cTn id="52" dur="1000"/>
                                        <p:tgtEl>
                                          <p:spTgt spid="51"/>
                                        </p:tgtEl>
                                      </p:cBhvr>
                                    </p:animEffect>
                                    <p:anim calcmode="lin" valueType="num">
                                      <p:cBhvr>
                                        <p:cTn id="53" dur="1000" fill="hold"/>
                                        <p:tgtEl>
                                          <p:spTgt spid="51"/>
                                        </p:tgtEl>
                                        <p:attrNameLst>
                                          <p:attrName>ppt_x</p:attrName>
                                        </p:attrNameLst>
                                      </p:cBhvr>
                                      <p:tavLst>
                                        <p:tav tm="0">
                                          <p:val>
                                            <p:strVal val="#ppt_x"/>
                                          </p:val>
                                        </p:tav>
                                        <p:tav tm="100000">
                                          <p:val>
                                            <p:strVal val="#ppt_x"/>
                                          </p:val>
                                        </p:tav>
                                      </p:tavLst>
                                    </p:anim>
                                    <p:anim calcmode="lin" valueType="num">
                                      <p:cBhvr>
                                        <p:cTn id="54" dur="1000" fill="hold"/>
                                        <p:tgtEl>
                                          <p:spTgt spid="51"/>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p:stCondLst>
                                    <p:cond delay="0"/>
                                  </p:stCondLst>
                                  <p:childTnLst>
                                    <p:set>
                                      <p:cBhvr>
                                        <p:cTn id="56" dur="1" fill="hold">
                                          <p:stCondLst>
                                            <p:cond delay="0"/>
                                          </p:stCondLst>
                                        </p:cTn>
                                        <p:tgtEl>
                                          <p:spTgt spid="53"/>
                                        </p:tgtEl>
                                        <p:attrNameLst>
                                          <p:attrName>style.visibility</p:attrName>
                                        </p:attrNameLst>
                                      </p:cBhvr>
                                      <p:to>
                                        <p:strVal val="visible"/>
                                      </p:to>
                                    </p:set>
                                    <p:animEffect transition="in" filter="fade">
                                      <p:cBhvr>
                                        <p:cTn id="57" dur="1000"/>
                                        <p:tgtEl>
                                          <p:spTgt spid="53"/>
                                        </p:tgtEl>
                                      </p:cBhvr>
                                    </p:animEffect>
                                    <p:anim calcmode="lin" valueType="num">
                                      <p:cBhvr>
                                        <p:cTn id="58" dur="1000" fill="hold"/>
                                        <p:tgtEl>
                                          <p:spTgt spid="53"/>
                                        </p:tgtEl>
                                        <p:attrNameLst>
                                          <p:attrName>ppt_x</p:attrName>
                                        </p:attrNameLst>
                                      </p:cBhvr>
                                      <p:tavLst>
                                        <p:tav tm="0">
                                          <p:val>
                                            <p:strVal val="#ppt_x"/>
                                          </p:val>
                                        </p:tav>
                                        <p:tav tm="100000">
                                          <p:val>
                                            <p:strVal val="#ppt_x"/>
                                          </p:val>
                                        </p:tav>
                                      </p:tavLst>
                                    </p:anim>
                                    <p:anim calcmode="lin" valueType="num">
                                      <p:cBhvr>
                                        <p:cTn id="59" dur="1000" fill="hold"/>
                                        <p:tgtEl>
                                          <p:spTgt spid="53"/>
                                        </p:tgtEl>
                                        <p:attrNameLst>
                                          <p:attrName>ppt_y</p:attrName>
                                        </p:attrNameLst>
                                      </p:cBhvr>
                                      <p:tavLst>
                                        <p:tav tm="0">
                                          <p:val>
                                            <p:strVal val="#ppt_y+.1"/>
                                          </p:val>
                                        </p:tav>
                                        <p:tav tm="100000">
                                          <p:val>
                                            <p:strVal val="#ppt_y"/>
                                          </p:val>
                                        </p:tav>
                                      </p:tavLst>
                                    </p:anim>
                                  </p:childTnLst>
                                </p:cTn>
                              </p:par>
                              <p:par>
                                <p:cTn id="60" presetID="42" presetClass="entr" presetSubtype="0" fill="hold" nodeType="withEffect">
                                  <p:stCondLst>
                                    <p:cond delay="0"/>
                                  </p:stCondLst>
                                  <p:childTnLst>
                                    <p:set>
                                      <p:cBhvr>
                                        <p:cTn id="61" dur="1" fill="hold">
                                          <p:stCondLst>
                                            <p:cond delay="0"/>
                                          </p:stCondLst>
                                        </p:cTn>
                                        <p:tgtEl>
                                          <p:spTgt spid="27"/>
                                        </p:tgtEl>
                                        <p:attrNameLst>
                                          <p:attrName>style.visibility</p:attrName>
                                        </p:attrNameLst>
                                      </p:cBhvr>
                                      <p:to>
                                        <p:strVal val="visible"/>
                                      </p:to>
                                    </p:set>
                                    <p:animEffect transition="in" filter="fade">
                                      <p:cBhvr>
                                        <p:cTn id="62" dur="1000"/>
                                        <p:tgtEl>
                                          <p:spTgt spid="27"/>
                                        </p:tgtEl>
                                      </p:cBhvr>
                                    </p:animEffect>
                                    <p:anim calcmode="lin" valueType="num">
                                      <p:cBhvr>
                                        <p:cTn id="63" dur="1000" fill="hold"/>
                                        <p:tgtEl>
                                          <p:spTgt spid="27"/>
                                        </p:tgtEl>
                                        <p:attrNameLst>
                                          <p:attrName>ppt_x</p:attrName>
                                        </p:attrNameLst>
                                      </p:cBhvr>
                                      <p:tavLst>
                                        <p:tav tm="0">
                                          <p:val>
                                            <p:strVal val="#ppt_x"/>
                                          </p:val>
                                        </p:tav>
                                        <p:tav tm="100000">
                                          <p:val>
                                            <p:strVal val="#ppt_x"/>
                                          </p:val>
                                        </p:tav>
                                      </p:tavLst>
                                    </p:anim>
                                    <p:anim calcmode="lin" valueType="num">
                                      <p:cBhvr>
                                        <p:cTn id="64" dur="1000" fill="hold"/>
                                        <p:tgtEl>
                                          <p:spTgt spid="27"/>
                                        </p:tgtEl>
                                        <p:attrNameLst>
                                          <p:attrName>ppt_y</p:attrName>
                                        </p:attrNameLst>
                                      </p:cBhvr>
                                      <p:tavLst>
                                        <p:tav tm="0">
                                          <p:val>
                                            <p:strVal val="#ppt_y+.1"/>
                                          </p:val>
                                        </p:tav>
                                        <p:tav tm="100000">
                                          <p:val>
                                            <p:strVal val="#ppt_y"/>
                                          </p:val>
                                        </p:tav>
                                      </p:tavLst>
                                    </p:anim>
                                  </p:childTnLst>
                                </p:cTn>
                              </p:par>
                              <p:par>
                                <p:cTn id="65" presetID="42" presetClass="entr" presetSubtype="0" fill="hold" nodeType="withEffect">
                                  <p:stCondLst>
                                    <p:cond delay="0"/>
                                  </p:stCondLst>
                                  <p:childTnLst>
                                    <p:set>
                                      <p:cBhvr>
                                        <p:cTn id="66" dur="1" fill="hold">
                                          <p:stCondLst>
                                            <p:cond delay="0"/>
                                          </p:stCondLst>
                                        </p:cTn>
                                        <p:tgtEl>
                                          <p:spTgt spid="37"/>
                                        </p:tgtEl>
                                        <p:attrNameLst>
                                          <p:attrName>style.visibility</p:attrName>
                                        </p:attrNameLst>
                                      </p:cBhvr>
                                      <p:to>
                                        <p:strVal val="visible"/>
                                      </p:to>
                                    </p:set>
                                    <p:animEffect transition="in" filter="fade">
                                      <p:cBhvr>
                                        <p:cTn id="67" dur="1000"/>
                                        <p:tgtEl>
                                          <p:spTgt spid="37"/>
                                        </p:tgtEl>
                                      </p:cBhvr>
                                    </p:animEffect>
                                    <p:anim calcmode="lin" valueType="num">
                                      <p:cBhvr>
                                        <p:cTn id="68" dur="1000" fill="hold"/>
                                        <p:tgtEl>
                                          <p:spTgt spid="37"/>
                                        </p:tgtEl>
                                        <p:attrNameLst>
                                          <p:attrName>ppt_x</p:attrName>
                                        </p:attrNameLst>
                                      </p:cBhvr>
                                      <p:tavLst>
                                        <p:tav tm="0">
                                          <p:val>
                                            <p:strVal val="#ppt_x"/>
                                          </p:val>
                                        </p:tav>
                                        <p:tav tm="100000">
                                          <p:val>
                                            <p:strVal val="#ppt_x"/>
                                          </p:val>
                                        </p:tav>
                                      </p:tavLst>
                                    </p:anim>
                                    <p:anim calcmode="lin" valueType="num">
                                      <p:cBhvr>
                                        <p:cTn id="69" dur="1000" fill="hold"/>
                                        <p:tgtEl>
                                          <p:spTgt spid="37"/>
                                        </p:tgtEl>
                                        <p:attrNameLst>
                                          <p:attrName>ppt_y</p:attrName>
                                        </p:attrNameLst>
                                      </p:cBhvr>
                                      <p:tavLst>
                                        <p:tav tm="0">
                                          <p:val>
                                            <p:strVal val="#ppt_y+.1"/>
                                          </p:val>
                                        </p:tav>
                                        <p:tav tm="100000">
                                          <p:val>
                                            <p:strVal val="#ppt_y"/>
                                          </p:val>
                                        </p:tav>
                                      </p:tavLst>
                                    </p:anim>
                                  </p:childTnLst>
                                </p:cTn>
                              </p:par>
                              <p:par>
                                <p:cTn id="70" presetID="42" presetClass="entr" presetSubtype="0" fill="hold" grpId="0" nodeType="withEffect">
                                  <p:stCondLst>
                                    <p:cond delay="0"/>
                                  </p:stCondLst>
                                  <p:childTnLst>
                                    <p:set>
                                      <p:cBhvr>
                                        <p:cTn id="71" dur="1" fill="hold">
                                          <p:stCondLst>
                                            <p:cond delay="0"/>
                                          </p:stCondLst>
                                        </p:cTn>
                                        <p:tgtEl>
                                          <p:spTgt spid="57"/>
                                        </p:tgtEl>
                                        <p:attrNameLst>
                                          <p:attrName>style.visibility</p:attrName>
                                        </p:attrNameLst>
                                      </p:cBhvr>
                                      <p:to>
                                        <p:strVal val="visible"/>
                                      </p:to>
                                    </p:set>
                                    <p:animEffect transition="in" filter="fade">
                                      <p:cBhvr>
                                        <p:cTn id="72" dur="1000"/>
                                        <p:tgtEl>
                                          <p:spTgt spid="57"/>
                                        </p:tgtEl>
                                      </p:cBhvr>
                                    </p:animEffect>
                                    <p:anim calcmode="lin" valueType="num">
                                      <p:cBhvr>
                                        <p:cTn id="73" dur="1000" fill="hold"/>
                                        <p:tgtEl>
                                          <p:spTgt spid="57"/>
                                        </p:tgtEl>
                                        <p:attrNameLst>
                                          <p:attrName>ppt_x</p:attrName>
                                        </p:attrNameLst>
                                      </p:cBhvr>
                                      <p:tavLst>
                                        <p:tav tm="0">
                                          <p:val>
                                            <p:strVal val="#ppt_x"/>
                                          </p:val>
                                        </p:tav>
                                        <p:tav tm="100000">
                                          <p:val>
                                            <p:strVal val="#ppt_x"/>
                                          </p:val>
                                        </p:tav>
                                      </p:tavLst>
                                    </p:anim>
                                    <p:anim calcmode="lin" valueType="num">
                                      <p:cBhvr>
                                        <p:cTn id="74" dur="1000" fill="hold"/>
                                        <p:tgtEl>
                                          <p:spTgt spid="57"/>
                                        </p:tgtEl>
                                        <p:attrNameLst>
                                          <p:attrName>ppt_y</p:attrName>
                                        </p:attrNameLst>
                                      </p:cBhvr>
                                      <p:tavLst>
                                        <p:tav tm="0">
                                          <p:val>
                                            <p:strVal val="#ppt_y+.1"/>
                                          </p:val>
                                        </p:tav>
                                        <p:tav tm="100000">
                                          <p:val>
                                            <p:strVal val="#ppt_y"/>
                                          </p:val>
                                        </p:tav>
                                      </p:tavLst>
                                    </p:anim>
                                  </p:childTnLst>
                                </p:cTn>
                              </p:par>
                              <p:par>
                                <p:cTn id="75" presetID="42" presetClass="entr" presetSubtype="0" fill="hold" grpId="0" nodeType="withEffect">
                                  <p:stCondLst>
                                    <p:cond delay="0"/>
                                  </p:stCondLst>
                                  <p:childTnLst>
                                    <p:set>
                                      <p:cBhvr>
                                        <p:cTn id="76" dur="1" fill="hold">
                                          <p:stCondLst>
                                            <p:cond delay="0"/>
                                          </p:stCondLst>
                                        </p:cTn>
                                        <p:tgtEl>
                                          <p:spTgt spid="55"/>
                                        </p:tgtEl>
                                        <p:attrNameLst>
                                          <p:attrName>style.visibility</p:attrName>
                                        </p:attrNameLst>
                                      </p:cBhvr>
                                      <p:to>
                                        <p:strVal val="visible"/>
                                      </p:to>
                                    </p:set>
                                    <p:animEffect transition="in" filter="fade">
                                      <p:cBhvr>
                                        <p:cTn id="77" dur="1000"/>
                                        <p:tgtEl>
                                          <p:spTgt spid="55"/>
                                        </p:tgtEl>
                                      </p:cBhvr>
                                    </p:animEffect>
                                    <p:anim calcmode="lin" valueType="num">
                                      <p:cBhvr>
                                        <p:cTn id="78" dur="1000" fill="hold"/>
                                        <p:tgtEl>
                                          <p:spTgt spid="55"/>
                                        </p:tgtEl>
                                        <p:attrNameLst>
                                          <p:attrName>ppt_x</p:attrName>
                                        </p:attrNameLst>
                                      </p:cBhvr>
                                      <p:tavLst>
                                        <p:tav tm="0">
                                          <p:val>
                                            <p:strVal val="#ppt_x"/>
                                          </p:val>
                                        </p:tav>
                                        <p:tav tm="100000">
                                          <p:val>
                                            <p:strVal val="#ppt_x"/>
                                          </p:val>
                                        </p:tav>
                                      </p:tavLst>
                                    </p:anim>
                                    <p:anim calcmode="lin" valueType="num">
                                      <p:cBhvr>
                                        <p:cTn id="79" dur="1000" fill="hold"/>
                                        <p:tgtEl>
                                          <p:spTgt spid="55"/>
                                        </p:tgtEl>
                                        <p:attrNameLst>
                                          <p:attrName>ppt_y</p:attrName>
                                        </p:attrNameLst>
                                      </p:cBhvr>
                                      <p:tavLst>
                                        <p:tav tm="0">
                                          <p:val>
                                            <p:strVal val="#ppt_y+.1"/>
                                          </p:val>
                                        </p:tav>
                                        <p:tav tm="100000">
                                          <p:val>
                                            <p:strVal val="#ppt_y"/>
                                          </p:val>
                                        </p:tav>
                                      </p:tavLst>
                                    </p:anim>
                                  </p:childTnLst>
                                </p:cTn>
                              </p:par>
                              <p:par>
                                <p:cTn id="80" presetID="42" presetClass="entr" presetSubtype="0" fill="hold" nodeType="withEffect">
                                  <p:stCondLst>
                                    <p:cond delay="0"/>
                                  </p:stCondLst>
                                  <p:childTnLst>
                                    <p:set>
                                      <p:cBhvr>
                                        <p:cTn id="81" dur="1" fill="hold">
                                          <p:stCondLst>
                                            <p:cond delay="0"/>
                                          </p:stCondLst>
                                        </p:cTn>
                                        <p:tgtEl>
                                          <p:spTgt spid="32"/>
                                        </p:tgtEl>
                                        <p:attrNameLst>
                                          <p:attrName>style.visibility</p:attrName>
                                        </p:attrNameLst>
                                      </p:cBhvr>
                                      <p:to>
                                        <p:strVal val="visible"/>
                                      </p:to>
                                    </p:set>
                                    <p:animEffect transition="in" filter="fade">
                                      <p:cBhvr>
                                        <p:cTn id="82" dur="1000"/>
                                        <p:tgtEl>
                                          <p:spTgt spid="32"/>
                                        </p:tgtEl>
                                      </p:cBhvr>
                                    </p:animEffect>
                                    <p:anim calcmode="lin" valueType="num">
                                      <p:cBhvr>
                                        <p:cTn id="83" dur="1000" fill="hold"/>
                                        <p:tgtEl>
                                          <p:spTgt spid="32"/>
                                        </p:tgtEl>
                                        <p:attrNameLst>
                                          <p:attrName>ppt_x</p:attrName>
                                        </p:attrNameLst>
                                      </p:cBhvr>
                                      <p:tavLst>
                                        <p:tav tm="0">
                                          <p:val>
                                            <p:strVal val="#ppt_x"/>
                                          </p:val>
                                        </p:tav>
                                        <p:tav tm="100000">
                                          <p:val>
                                            <p:strVal val="#ppt_x"/>
                                          </p:val>
                                        </p:tav>
                                      </p:tavLst>
                                    </p:anim>
                                    <p:anim calcmode="lin" valueType="num">
                                      <p:cBhvr>
                                        <p:cTn id="84" dur="1000" fill="hold"/>
                                        <p:tgtEl>
                                          <p:spTgt spid="32"/>
                                        </p:tgtEl>
                                        <p:attrNameLst>
                                          <p:attrName>ppt_y</p:attrName>
                                        </p:attrNameLst>
                                      </p:cBhvr>
                                      <p:tavLst>
                                        <p:tav tm="0">
                                          <p:val>
                                            <p:strVal val="#ppt_y+.1"/>
                                          </p:val>
                                        </p:tav>
                                        <p:tav tm="100000">
                                          <p:val>
                                            <p:strVal val="#ppt_y"/>
                                          </p:val>
                                        </p:tav>
                                      </p:tavLst>
                                    </p:anim>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nodeType="clickEffect">
                                  <p:stCondLst>
                                    <p:cond delay="0"/>
                                  </p:stCondLst>
                                  <p:childTnLst>
                                    <p:set>
                                      <p:cBhvr>
                                        <p:cTn id="88" dur="1" fill="hold">
                                          <p:stCondLst>
                                            <p:cond delay="0"/>
                                          </p:stCondLst>
                                        </p:cTn>
                                        <p:tgtEl>
                                          <p:spTgt spid="42"/>
                                        </p:tgtEl>
                                        <p:attrNameLst>
                                          <p:attrName>style.visibility</p:attrName>
                                        </p:attrNameLst>
                                      </p:cBhvr>
                                      <p:to>
                                        <p:strVal val="visible"/>
                                      </p:to>
                                    </p:set>
                                    <p:animEffect transition="in" filter="fade">
                                      <p:cBhvr>
                                        <p:cTn id="89" dur="500"/>
                                        <p:tgtEl>
                                          <p:spTgt spid="42"/>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44"/>
                                        </p:tgtEl>
                                        <p:attrNameLst>
                                          <p:attrName>style.visibility</p:attrName>
                                        </p:attrNameLst>
                                      </p:cBhvr>
                                      <p:to>
                                        <p:strVal val="visible"/>
                                      </p:to>
                                    </p:set>
                                    <p:animEffect transition="in" filter="fade">
                                      <p:cBhvr>
                                        <p:cTn id="92" dur="500"/>
                                        <p:tgtEl>
                                          <p:spTgt spid="44"/>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nodeType="clickEffect">
                                  <p:stCondLst>
                                    <p:cond delay="0"/>
                                  </p:stCondLst>
                                  <p:childTnLst>
                                    <p:set>
                                      <p:cBhvr>
                                        <p:cTn id="96" dur="1" fill="hold">
                                          <p:stCondLst>
                                            <p:cond delay="0"/>
                                          </p:stCondLst>
                                        </p:cTn>
                                        <p:tgtEl>
                                          <p:spTgt spid="64"/>
                                        </p:tgtEl>
                                        <p:attrNameLst>
                                          <p:attrName>style.visibility</p:attrName>
                                        </p:attrNameLst>
                                      </p:cBhvr>
                                      <p:to>
                                        <p:strVal val="visible"/>
                                      </p:to>
                                    </p:set>
                                    <p:animEffect transition="in" filter="fade">
                                      <p:cBhvr>
                                        <p:cTn id="97" dur="500"/>
                                        <p:tgtEl>
                                          <p:spTgt spid="64"/>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46"/>
                                        </p:tgtEl>
                                        <p:attrNameLst>
                                          <p:attrName>style.visibility</p:attrName>
                                        </p:attrNameLst>
                                      </p:cBhvr>
                                      <p:to>
                                        <p:strVal val="visible"/>
                                      </p:to>
                                    </p:set>
                                    <p:animEffect transition="in" filter="fade">
                                      <p:cBhvr>
                                        <p:cTn id="100" dur="500"/>
                                        <p:tgtEl>
                                          <p:spTgt spid="46"/>
                                        </p:tgtEl>
                                      </p:cBhvr>
                                    </p:animEffect>
                                  </p:childTnLst>
                                </p:cTn>
                              </p:par>
                              <p:par>
                                <p:cTn id="101" presetID="10" presetClass="entr" presetSubtype="0" fill="hold" nodeType="withEffect">
                                  <p:stCondLst>
                                    <p:cond delay="0"/>
                                  </p:stCondLst>
                                  <p:childTnLst>
                                    <p:set>
                                      <p:cBhvr>
                                        <p:cTn id="102" dur="1" fill="hold">
                                          <p:stCondLst>
                                            <p:cond delay="0"/>
                                          </p:stCondLst>
                                        </p:cTn>
                                        <p:tgtEl>
                                          <p:spTgt spid="63"/>
                                        </p:tgtEl>
                                        <p:attrNameLst>
                                          <p:attrName>style.visibility</p:attrName>
                                        </p:attrNameLst>
                                      </p:cBhvr>
                                      <p:to>
                                        <p:strVal val="visible"/>
                                      </p:to>
                                    </p:set>
                                    <p:animEffect transition="in" filter="fade">
                                      <p:cBhvr>
                                        <p:cTn id="103" dur="500"/>
                                        <p:tgtEl>
                                          <p:spTgt spid="63"/>
                                        </p:tgtEl>
                                      </p:cBhvr>
                                    </p:animEffect>
                                  </p:childTnLst>
                                </p:cTn>
                              </p:par>
                            </p:childTnLst>
                          </p:cTn>
                        </p:par>
                      </p:childTnLst>
                    </p:cTn>
                  </p:par>
                  <p:par>
                    <p:cTn id="104" fill="hold">
                      <p:stCondLst>
                        <p:cond delay="indefinite"/>
                      </p:stCondLst>
                      <p:childTnLst>
                        <p:par>
                          <p:cTn id="105" fill="hold">
                            <p:stCondLst>
                              <p:cond delay="0"/>
                            </p:stCondLst>
                            <p:childTnLst>
                              <p:par>
                                <p:cTn id="106" presetID="10" presetClass="entr" presetSubtype="0" fill="hold" grpId="0" nodeType="clickEffect">
                                  <p:stCondLst>
                                    <p:cond delay="0"/>
                                  </p:stCondLst>
                                  <p:childTnLst>
                                    <p:set>
                                      <p:cBhvr>
                                        <p:cTn id="107" dur="1" fill="hold">
                                          <p:stCondLst>
                                            <p:cond delay="0"/>
                                          </p:stCondLst>
                                        </p:cTn>
                                        <p:tgtEl>
                                          <p:spTgt spid="48"/>
                                        </p:tgtEl>
                                        <p:attrNameLst>
                                          <p:attrName>style.visibility</p:attrName>
                                        </p:attrNameLst>
                                      </p:cBhvr>
                                      <p:to>
                                        <p:strVal val="visible"/>
                                      </p:to>
                                    </p:set>
                                    <p:animEffect transition="in" filter="fade">
                                      <p:cBhvr>
                                        <p:cTn id="108" dur="500"/>
                                        <p:tgtEl>
                                          <p:spTgt spid="48"/>
                                        </p:tgtEl>
                                      </p:cBhvr>
                                    </p:animEffect>
                                  </p:childTnLst>
                                </p:cTn>
                              </p:par>
                              <p:par>
                                <p:cTn id="109" presetID="10" presetClass="entr" presetSubtype="0" fill="hold" nodeType="withEffect">
                                  <p:stCondLst>
                                    <p:cond delay="0"/>
                                  </p:stCondLst>
                                  <p:childTnLst>
                                    <p:set>
                                      <p:cBhvr>
                                        <p:cTn id="110" dur="1" fill="hold">
                                          <p:stCondLst>
                                            <p:cond delay="0"/>
                                          </p:stCondLst>
                                        </p:cTn>
                                        <p:tgtEl>
                                          <p:spTgt spid="58"/>
                                        </p:tgtEl>
                                        <p:attrNameLst>
                                          <p:attrName>style.visibility</p:attrName>
                                        </p:attrNameLst>
                                      </p:cBhvr>
                                      <p:to>
                                        <p:strVal val="visible"/>
                                      </p:to>
                                    </p:set>
                                    <p:animEffect transition="in" filter="fade">
                                      <p:cBhvr>
                                        <p:cTn id="111" dur="500"/>
                                        <p:tgtEl>
                                          <p:spTgt spid="58"/>
                                        </p:tgtEl>
                                      </p:cBhvr>
                                    </p:animEffect>
                                  </p:childTnLst>
                                </p:cTn>
                              </p:par>
                            </p:childTnLst>
                          </p:cTn>
                        </p:par>
                      </p:childTnLst>
                    </p:cTn>
                  </p:par>
                  <p:par>
                    <p:cTn id="112" fill="hold">
                      <p:stCondLst>
                        <p:cond delay="indefinite"/>
                      </p:stCondLst>
                      <p:childTnLst>
                        <p:par>
                          <p:cTn id="113" fill="hold">
                            <p:stCondLst>
                              <p:cond delay="0"/>
                            </p:stCondLst>
                            <p:childTnLst>
                              <p:par>
                                <p:cTn id="114" presetID="10" presetClass="entr" presetSubtype="0" fill="hold" grpId="0" nodeType="clickEffect">
                                  <p:stCondLst>
                                    <p:cond delay="0"/>
                                  </p:stCondLst>
                                  <p:childTnLst>
                                    <p:set>
                                      <p:cBhvr>
                                        <p:cTn id="115" dur="1" fill="hold">
                                          <p:stCondLst>
                                            <p:cond delay="0"/>
                                          </p:stCondLst>
                                        </p:cTn>
                                        <p:tgtEl>
                                          <p:spTgt spid="50"/>
                                        </p:tgtEl>
                                        <p:attrNameLst>
                                          <p:attrName>style.visibility</p:attrName>
                                        </p:attrNameLst>
                                      </p:cBhvr>
                                      <p:to>
                                        <p:strVal val="visible"/>
                                      </p:to>
                                    </p:set>
                                    <p:animEffect transition="in" filter="fade">
                                      <p:cBhvr>
                                        <p:cTn id="116" dur="500"/>
                                        <p:tgtEl>
                                          <p:spTgt spid="50"/>
                                        </p:tgtEl>
                                      </p:cBhvr>
                                    </p:animEffect>
                                  </p:childTnLst>
                                </p:cTn>
                              </p:par>
                              <p:par>
                                <p:cTn id="117" presetID="10" presetClass="entr" presetSubtype="0" fill="hold" nodeType="withEffect">
                                  <p:stCondLst>
                                    <p:cond delay="0"/>
                                  </p:stCondLst>
                                  <p:childTnLst>
                                    <p:set>
                                      <p:cBhvr>
                                        <p:cTn id="118" dur="1" fill="hold">
                                          <p:stCondLst>
                                            <p:cond delay="0"/>
                                          </p:stCondLst>
                                        </p:cTn>
                                        <p:tgtEl>
                                          <p:spTgt spid="59"/>
                                        </p:tgtEl>
                                        <p:attrNameLst>
                                          <p:attrName>style.visibility</p:attrName>
                                        </p:attrNameLst>
                                      </p:cBhvr>
                                      <p:to>
                                        <p:strVal val="visible"/>
                                      </p:to>
                                    </p:set>
                                    <p:animEffect transition="in" filter="fade">
                                      <p:cBhvr>
                                        <p:cTn id="119" dur="500"/>
                                        <p:tgtEl>
                                          <p:spTgt spid="59"/>
                                        </p:tgtEl>
                                      </p:cBhvr>
                                    </p:animEffect>
                                  </p:childTnLst>
                                </p:cTn>
                              </p:par>
                            </p:childTnLst>
                          </p:cTn>
                        </p:par>
                      </p:childTnLst>
                    </p:cTn>
                  </p:par>
                  <p:par>
                    <p:cTn id="120" fill="hold">
                      <p:stCondLst>
                        <p:cond delay="indefinite"/>
                      </p:stCondLst>
                      <p:childTnLst>
                        <p:par>
                          <p:cTn id="121" fill="hold">
                            <p:stCondLst>
                              <p:cond delay="0"/>
                            </p:stCondLst>
                            <p:childTnLst>
                              <p:par>
                                <p:cTn id="122" presetID="10" presetClass="entr" presetSubtype="0" fill="hold" grpId="0" nodeType="clickEffect">
                                  <p:stCondLst>
                                    <p:cond delay="0"/>
                                  </p:stCondLst>
                                  <p:childTnLst>
                                    <p:set>
                                      <p:cBhvr>
                                        <p:cTn id="123" dur="1" fill="hold">
                                          <p:stCondLst>
                                            <p:cond delay="0"/>
                                          </p:stCondLst>
                                        </p:cTn>
                                        <p:tgtEl>
                                          <p:spTgt spid="52"/>
                                        </p:tgtEl>
                                        <p:attrNameLst>
                                          <p:attrName>style.visibility</p:attrName>
                                        </p:attrNameLst>
                                      </p:cBhvr>
                                      <p:to>
                                        <p:strVal val="visible"/>
                                      </p:to>
                                    </p:set>
                                    <p:animEffect transition="in" filter="fade">
                                      <p:cBhvr>
                                        <p:cTn id="124" dur="500"/>
                                        <p:tgtEl>
                                          <p:spTgt spid="52"/>
                                        </p:tgtEl>
                                      </p:cBhvr>
                                    </p:animEffect>
                                  </p:childTnLst>
                                </p:cTn>
                              </p:par>
                              <p:par>
                                <p:cTn id="125" presetID="10" presetClass="entr" presetSubtype="0" fill="hold" nodeType="withEffect">
                                  <p:stCondLst>
                                    <p:cond delay="0"/>
                                  </p:stCondLst>
                                  <p:childTnLst>
                                    <p:set>
                                      <p:cBhvr>
                                        <p:cTn id="126" dur="1" fill="hold">
                                          <p:stCondLst>
                                            <p:cond delay="0"/>
                                          </p:stCondLst>
                                        </p:cTn>
                                        <p:tgtEl>
                                          <p:spTgt spid="60"/>
                                        </p:tgtEl>
                                        <p:attrNameLst>
                                          <p:attrName>style.visibility</p:attrName>
                                        </p:attrNameLst>
                                      </p:cBhvr>
                                      <p:to>
                                        <p:strVal val="visible"/>
                                      </p:to>
                                    </p:set>
                                    <p:animEffect transition="in" filter="fade">
                                      <p:cBhvr>
                                        <p:cTn id="127" dur="500"/>
                                        <p:tgtEl>
                                          <p:spTgt spid="60"/>
                                        </p:tgtEl>
                                      </p:cBhvr>
                                    </p:animEffect>
                                  </p:childTnLst>
                                </p:cTn>
                              </p:par>
                            </p:childTnLst>
                          </p:cTn>
                        </p:par>
                      </p:childTnLst>
                    </p:cTn>
                  </p:par>
                  <p:par>
                    <p:cTn id="128" fill="hold">
                      <p:stCondLst>
                        <p:cond delay="indefinite"/>
                      </p:stCondLst>
                      <p:childTnLst>
                        <p:par>
                          <p:cTn id="129" fill="hold">
                            <p:stCondLst>
                              <p:cond delay="0"/>
                            </p:stCondLst>
                            <p:childTnLst>
                              <p:par>
                                <p:cTn id="130" presetID="10" presetClass="entr" presetSubtype="0" fill="hold" grpId="0" nodeType="clickEffect">
                                  <p:stCondLst>
                                    <p:cond delay="0"/>
                                  </p:stCondLst>
                                  <p:childTnLst>
                                    <p:set>
                                      <p:cBhvr>
                                        <p:cTn id="131" dur="1" fill="hold">
                                          <p:stCondLst>
                                            <p:cond delay="0"/>
                                          </p:stCondLst>
                                        </p:cTn>
                                        <p:tgtEl>
                                          <p:spTgt spid="54"/>
                                        </p:tgtEl>
                                        <p:attrNameLst>
                                          <p:attrName>style.visibility</p:attrName>
                                        </p:attrNameLst>
                                      </p:cBhvr>
                                      <p:to>
                                        <p:strVal val="visible"/>
                                      </p:to>
                                    </p:set>
                                    <p:animEffect transition="in" filter="fade">
                                      <p:cBhvr>
                                        <p:cTn id="132" dur="500"/>
                                        <p:tgtEl>
                                          <p:spTgt spid="54"/>
                                        </p:tgtEl>
                                      </p:cBhvr>
                                    </p:animEffect>
                                  </p:childTnLst>
                                </p:cTn>
                              </p:par>
                              <p:par>
                                <p:cTn id="133" presetID="10" presetClass="entr" presetSubtype="0" fill="hold" nodeType="withEffect">
                                  <p:stCondLst>
                                    <p:cond delay="0"/>
                                  </p:stCondLst>
                                  <p:childTnLst>
                                    <p:set>
                                      <p:cBhvr>
                                        <p:cTn id="134" dur="1" fill="hold">
                                          <p:stCondLst>
                                            <p:cond delay="0"/>
                                          </p:stCondLst>
                                        </p:cTn>
                                        <p:tgtEl>
                                          <p:spTgt spid="61"/>
                                        </p:tgtEl>
                                        <p:attrNameLst>
                                          <p:attrName>style.visibility</p:attrName>
                                        </p:attrNameLst>
                                      </p:cBhvr>
                                      <p:to>
                                        <p:strVal val="visible"/>
                                      </p:to>
                                    </p:set>
                                    <p:animEffect transition="in" filter="fade">
                                      <p:cBhvr>
                                        <p:cTn id="135" dur="500"/>
                                        <p:tgtEl>
                                          <p:spTgt spid="61"/>
                                        </p:tgtEl>
                                      </p:cBhvr>
                                    </p:animEffect>
                                  </p:childTnLst>
                                </p:cTn>
                              </p:par>
                            </p:childTnLst>
                          </p:cTn>
                        </p:par>
                      </p:childTnLst>
                    </p:cTn>
                  </p:par>
                  <p:par>
                    <p:cTn id="136" fill="hold">
                      <p:stCondLst>
                        <p:cond delay="indefinite"/>
                      </p:stCondLst>
                      <p:childTnLst>
                        <p:par>
                          <p:cTn id="137" fill="hold">
                            <p:stCondLst>
                              <p:cond delay="0"/>
                            </p:stCondLst>
                            <p:childTnLst>
                              <p:par>
                                <p:cTn id="138" presetID="10" presetClass="entr" presetSubtype="0" fill="hold" grpId="0" nodeType="clickEffect">
                                  <p:stCondLst>
                                    <p:cond delay="0"/>
                                  </p:stCondLst>
                                  <p:childTnLst>
                                    <p:set>
                                      <p:cBhvr>
                                        <p:cTn id="139" dur="1" fill="hold">
                                          <p:stCondLst>
                                            <p:cond delay="0"/>
                                          </p:stCondLst>
                                        </p:cTn>
                                        <p:tgtEl>
                                          <p:spTgt spid="56"/>
                                        </p:tgtEl>
                                        <p:attrNameLst>
                                          <p:attrName>style.visibility</p:attrName>
                                        </p:attrNameLst>
                                      </p:cBhvr>
                                      <p:to>
                                        <p:strVal val="visible"/>
                                      </p:to>
                                    </p:set>
                                    <p:animEffect transition="in" filter="fade">
                                      <p:cBhvr>
                                        <p:cTn id="140" dur="500"/>
                                        <p:tgtEl>
                                          <p:spTgt spid="56"/>
                                        </p:tgtEl>
                                      </p:cBhvr>
                                    </p:animEffect>
                                  </p:childTnLst>
                                </p:cTn>
                              </p:par>
                              <p:par>
                                <p:cTn id="141" presetID="10" presetClass="entr" presetSubtype="0" fill="hold" nodeType="withEffect">
                                  <p:stCondLst>
                                    <p:cond delay="0"/>
                                  </p:stCondLst>
                                  <p:childTnLst>
                                    <p:set>
                                      <p:cBhvr>
                                        <p:cTn id="142" dur="1" fill="hold">
                                          <p:stCondLst>
                                            <p:cond delay="0"/>
                                          </p:stCondLst>
                                        </p:cTn>
                                        <p:tgtEl>
                                          <p:spTgt spid="62"/>
                                        </p:tgtEl>
                                        <p:attrNameLst>
                                          <p:attrName>style.visibility</p:attrName>
                                        </p:attrNameLst>
                                      </p:cBhvr>
                                      <p:to>
                                        <p:strVal val="visible"/>
                                      </p:to>
                                    </p:set>
                                    <p:animEffect transition="in" filter="fade">
                                      <p:cBhvr>
                                        <p:cTn id="143" dur="500"/>
                                        <p:tgtEl>
                                          <p:spTgt spid="62"/>
                                        </p:tgtEl>
                                      </p:cBhvr>
                                    </p:animEffect>
                                  </p:childTnLst>
                                </p:cTn>
                              </p:par>
                            </p:childTnLst>
                          </p:cTn>
                        </p:par>
                      </p:childTnLst>
                    </p:cTn>
                  </p:par>
                  <p:par>
                    <p:cTn id="144" fill="hold">
                      <p:stCondLst>
                        <p:cond delay="indefinite"/>
                      </p:stCondLst>
                      <p:childTnLst>
                        <p:par>
                          <p:cTn id="145" fill="hold">
                            <p:stCondLst>
                              <p:cond delay="0"/>
                            </p:stCondLst>
                            <p:childTnLst>
                              <p:par>
                                <p:cTn id="146" presetID="14" presetClass="entr" presetSubtype="10" fill="hold" grpId="0" nodeType="clickEffect">
                                  <p:stCondLst>
                                    <p:cond delay="0"/>
                                  </p:stCondLst>
                                  <p:childTnLst>
                                    <p:set>
                                      <p:cBhvr>
                                        <p:cTn id="147" dur="1" fill="hold">
                                          <p:stCondLst>
                                            <p:cond delay="0"/>
                                          </p:stCondLst>
                                        </p:cTn>
                                        <p:tgtEl>
                                          <p:spTgt spid="65"/>
                                        </p:tgtEl>
                                        <p:attrNameLst>
                                          <p:attrName>style.visibility</p:attrName>
                                        </p:attrNameLst>
                                      </p:cBhvr>
                                      <p:to>
                                        <p:strVal val="visible"/>
                                      </p:to>
                                    </p:set>
                                    <p:animEffect transition="in" filter="randombar(horizontal)">
                                      <p:cBhvr>
                                        <p:cTn id="148" dur="500"/>
                                        <p:tgtEl>
                                          <p:spTgt spid="65"/>
                                        </p:tgtEl>
                                      </p:cBhvr>
                                    </p:animEffect>
                                  </p:childTnLst>
                                </p:cTn>
                              </p:par>
                            </p:childTnLst>
                          </p:cTn>
                        </p:par>
                      </p:childTnLst>
                    </p:cTn>
                  </p:par>
                  <p:par>
                    <p:cTn id="149" fill="hold">
                      <p:stCondLst>
                        <p:cond delay="indefinite"/>
                      </p:stCondLst>
                      <p:childTnLst>
                        <p:par>
                          <p:cTn id="150" fill="hold">
                            <p:stCondLst>
                              <p:cond delay="0"/>
                            </p:stCondLst>
                            <p:childTnLst>
                              <p:par>
                                <p:cTn id="151" presetID="10" presetClass="entr" presetSubtype="0" fill="hold" nodeType="clickEffect">
                                  <p:stCondLst>
                                    <p:cond delay="0"/>
                                  </p:stCondLst>
                                  <p:childTnLst>
                                    <p:set>
                                      <p:cBhvr>
                                        <p:cTn id="152" dur="1" fill="hold">
                                          <p:stCondLst>
                                            <p:cond delay="0"/>
                                          </p:stCondLst>
                                        </p:cTn>
                                        <p:tgtEl>
                                          <p:spTgt spid="75"/>
                                        </p:tgtEl>
                                        <p:attrNameLst>
                                          <p:attrName>style.visibility</p:attrName>
                                        </p:attrNameLst>
                                      </p:cBhvr>
                                      <p:to>
                                        <p:strVal val="visible"/>
                                      </p:to>
                                    </p:set>
                                    <p:animEffect transition="in" filter="fade">
                                      <p:cBhvr>
                                        <p:cTn id="153" dur="500"/>
                                        <p:tgtEl>
                                          <p:spTgt spid="75"/>
                                        </p:tgtEl>
                                      </p:cBhvr>
                                    </p:animEffect>
                                  </p:childTnLst>
                                </p:cTn>
                              </p:par>
                              <p:par>
                                <p:cTn id="154" presetID="10" presetClass="entr" presetSubtype="0" fill="hold" nodeType="withEffect">
                                  <p:stCondLst>
                                    <p:cond delay="0"/>
                                  </p:stCondLst>
                                  <p:childTnLst>
                                    <p:set>
                                      <p:cBhvr>
                                        <p:cTn id="155" dur="1" fill="hold">
                                          <p:stCondLst>
                                            <p:cond delay="0"/>
                                          </p:stCondLst>
                                        </p:cTn>
                                        <p:tgtEl>
                                          <p:spTgt spid="76"/>
                                        </p:tgtEl>
                                        <p:attrNameLst>
                                          <p:attrName>style.visibility</p:attrName>
                                        </p:attrNameLst>
                                      </p:cBhvr>
                                      <p:to>
                                        <p:strVal val="visible"/>
                                      </p:to>
                                    </p:set>
                                    <p:animEffect transition="in" filter="fade">
                                      <p:cBhvr>
                                        <p:cTn id="156" dur="500"/>
                                        <p:tgtEl>
                                          <p:spTgt spid="76"/>
                                        </p:tgtEl>
                                      </p:cBhvr>
                                    </p:animEffect>
                                  </p:childTnLst>
                                </p:cTn>
                              </p:par>
                              <p:par>
                                <p:cTn id="157" presetID="10" presetClass="entr" presetSubtype="0" fill="hold" nodeType="withEffect">
                                  <p:stCondLst>
                                    <p:cond delay="0"/>
                                  </p:stCondLst>
                                  <p:childTnLst>
                                    <p:set>
                                      <p:cBhvr>
                                        <p:cTn id="158" dur="1" fill="hold">
                                          <p:stCondLst>
                                            <p:cond delay="0"/>
                                          </p:stCondLst>
                                        </p:cTn>
                                        <p:tgtEl>
                                          <p:spTgt spid="77"/>
                                        </p:tgtEl>
                                        <p:attrNameLst>
                                          <p:attrName>style.visibility</p:attrName>
                                        </p:attrNameLst>
                                      </p:cBhvr>
                                      <p:to>
                                        <p:strVal val="visible"/>
                                      </p:to>
                                    </p:set>
                                    <p:animEffect transition="in" filter="fade">
                                      <p:cBhvr>
                                        <p:cTn id="159" dur="500"/>
                                        <p:tgtEl>
                                          <p:spTgt spid="77"/>
                                        </p:tgtEl>
                                      </p:cBhvr>
                                    </p:animEffect>
                                  </p:childTnLst>
                                </p:cTn>
                              </p:par>
                              <p:par>
                                <p:cTn id="160" presetID="10" presetClass="entr" presetSubtype="0" fill="hold" nodeType="withEffect">
                                  <p:stCondLst>
                                    <p:cond delay="0"/>
                                  </p:stCondLst>
                                  <p:childTnLst>
                                    <p:set>
                                      <p:cBhvr>
                                        <p:cTn id="161" dur="1" fill="hold">
                                          <p:stCondLst>
                                            <p:cond delay="0"/>
                                          </p:stCondLst>
                                        </p:cTn>
                                        <p:tgtEl>
                                          <p:spTgt spid="78"/>
                                        </p:tgtEl>
                                        <p:attrNameLst>
                                          <p:attrName>style.visibility</p:attrName>
                                        </p:attrNameLst>
                                      </p:cBhvr>
                                      <p:to>
                                        <p:strVal val="visible"/>
                                      </p:to>
                                    </p:set>
                                    <p:animEffect transition="in" filter="fade">
                                      <p:cBhvr>
                                        <p:cTn id="162" dur="500"/>
                                        <p:tgtEl>
                                          <p:spTgt spid="78"/>
                                        </p:tgtEl>
                                      </p:cBhvr>
                                    </p:animEffect>
                                  </p:childTnLst>
                                </p:cTn>
                              </p:par>
                              <p:par>
                                <p:cTn id="163" presetID="10" presetClass="entr" presetSubtype="0" fill="hold" nodeType="withEffect">
                                  <p:stCondLst>
                                    <p:cond delay="0"/>
                                  </p:stCondLst>
                                  <p:childTnLst>
                                    <p:set>
                                      <p:cBhvr>
                                        <p:cTn id="164" dur="1" fill="hold">
                                          <p:stCondLst>
                                            <p:cond delay="0"/>
                                          </p:stCondLst>
                                        </p:cTn>
                                        <p:tgtEl>
                                          <p:spTgt spid="79"/>
                                        </p:tgtEl>
                                        <p:attrNameLst>
                                          <p:attrName>style.visibility</p:attrName>
                                        </p:attrNameLst>
                                      </p:cBhvr>
                                      <p:to>
                                        <p:strVal val="visible"/>
                                      </p:to>
                                    </p:set>
                                    <p:animEffect transition="in" filter="fade">
                                      <p:cBhvr>
                                        <p:cTn id="165" dur="500"/>
                                        <p:tgtEl>
                                          <p:spTgt spid="79"/>
                                        </p:tgtEl>
                                      </p:cBhvr>
                                    </p:animEffect>
                                  </p:childTnLst>
                                </p:cTn>
                              </p:par>
                              <p:par>
                                <p:cTn id="166" presetID="10" presetClass="entr" presetSubtype="0" fill="hold" nodeType="withEffect">
                                  <p:stCondLst>
                                    <p:cond delay="0"/>
                                  </p:stCondLst>
                                  <p:childTnLst>
                                    <p:set>
                                      <p:cBhvr>
                                        <p:cTn id="167" dur="1" fill="hold">
                                          <p:stCondLst>
                                            <p:cond delay="0"/>
                                          </p:stCondLst>
                                        </p:cTn>
                                        <p:tgtEl>
                                          <p:spTgt spid="67"/>
                                        </p:tgtEl>
                                        <p:attrNameLst>
                                          <p:attrName>style.visibility</p:attrName>
                                        </p:attrNameLst>
                                      </p:cBhvr>
                                      <p:to>
                                        <p:strVal val="visible"/>
                                      </p:to>
                                    </p:set>
                                    <p:animEffect transition="in" filter="fade">
                                      <p:cBhvr>
                                        <p:cTn id="168" dur="500"/>
                                        <p:tgtEl>
                                          <p:spTgt spid="67"/>
                                        </p:tgtEl>
                                      </p:cBhvr>
                                    </p:animEffect>
                                  </p:childTnLst>
                                </p:cTn>
                              </p:par>
                              <p:par>
                                <p:cTn id="169" presetID="10" presetClass="entr" presetSubtype="0" fill="hold" nodeType="withEffect">
                                  <p:stCondLst>
                                    <p:cond delay="0"/>
                                  </p:stCondLst>
                                  <p:childTnLst>
                                    <p:set>
                                      <p:cBhvr>
                                        <p:cTn id="170" dur="1" fill="hold">
                                          <p:stCondLst>
                                            <p:cond delay="0"/>
                                          </p:stCondLst>
                                        </p:cTn>
                                        <p:tgtEl>
                                          <p:spTgt spid="80"/>
                                        </p:tgtEl>
                                        <p:attrNameLst>
                                          <p:attrName>style.visibility</p:attrName>
                                        </p:attrNameLst>
                                      </p:cBhvr>
                                      <p:to>
                                        <p:strVal val="visible"/>
                                      </p:to>
                                    </p:set>
                                    <p:animEffect transition="in" filter="fade">
                                      <p:cBhvr>
                                        <p:cTn id="171" dur="500"/>
                                        <p:tgtEl>
                                          <p:spTgt spid="80"/>
                                        </p:tgtEl>
                                      </p:cBhvr>
                                    </p:animEffect>
                                  </p:childTnLst>
                                </p:cTn>
                              </p:par>
                            </p:childTnLst>
                          </p:cTn>
                        </p:par>
                      </p:childTnLst>
                    </p:cTn>
                  </p:par>
                  <p:par>
                    <p:cTn id="172" fill="hold">
                      <p:stCondLst>
                        <p:cond delay="indefinite"/>
                      </p:stCondLst>
                      <p:childTnLst>
                        <p:par>
                          <p:cTn id="173" fill="hold">
                            <p:stCondLst>
                              <p:cond delay="0"/>
                            </p:stCondLst>
                            <p:childTnLst>
                              <p:par>
                                <p:cTn id="174" presetID="10" presetClass="entr" presetSubtype="0" fill="hold" grpId="0" nodeType="clickEffect">
                                  <p:stCondLst>
                                    <p:cond delay="0"/>
                                  </p:stCondLst>
                                  <p:childTnLst>
                                    <p:set>
                                      <p:cBhvr>
                                        <p:cTn id="175" dur="1" fill="hold">
                                          <p:stCondLst>
                                            <p:cond delay="0"/>
                                          </p:stCondLst>
                                        </p:cTn>
                                        <p:tgtEl>
                                          <p:spTgt spid="68"/>
                                        </p:tgtEl>
                                        <p:attrNameLst>
                                          <p:attrName>style.visibility</p:attrName>
                                        </p:attrNameLst>
                                      </p:cBhvr>
                                      <p:to>
                                        <p:strVal val="visible"/>
                                      </p:to>
                                    </p:set>
                                    <p:animEffect transition="in" filter="fade">
                                      <p:cBhvr>
                                        <p:cTn id="176" dur="500"/>
                                        <p:tgtEl>
                                          <p:spTgt spid="68"/>
                                        </p:tgtEl>
                                      </p:cBhvr>
                                    </p:animEffect>
                                  </p:childTnLst>
                                </p:cTn>
                              </p:par>
                              <p:par>
                                <p:cTn id="177" presetID="10" presetClass="entr" presetSubtype="0" fill="hold" grpId="0" nodeType="withEffect">
                                  <p:stCondLst>
                                    <p:cond delay="0"/>
                                  </p:stCondLst>
                                  <p:childTnLst>
                                    <p:set>
                                      <p:cBhvr>
                                        <p:cTn id="178" dur="1" fill="hold">
                                          <p:stCondLst>
                                            <p:cond delay="0"/>
                                          </p:stCondLst>
                                        </p:cTn>
                                        <p:tgtEl>
                                          <p:spTgt spid="72"/>
                                        </p:tgtEl>
                                        <p:attrNameLst>
                                          <p:attrName>style.visibility</p:attrName>
                                        </p:attrNameLst>
                                      </p:cBhvr>
                                      <p:to>
                                        <p:strVal val="visible"/>
                                      </p:to>
                                    </p:set>
                                    <p:animEffect transition="in" filter="fade">
                                      <p:cBhvr>
                                        <p:cTn id="179" dur="500"/>
                                        <p:tgtEl>
                                          <p:spTgt spid="72"/>
                                        </p:tgtEl>
                                      </p:cBhvr>
                                    </p:animEffect>
                                  </p:childTnLst>
                                </p:cTn>
                              </p:par>
                              <p:par>
                                <p:cTn id="180" presetID="10" presetClass="entr" presetSubtype="0" fill="hold" grpId="0" nodeType="withEffect">
                                  <p:stCondLst>
                                    <p:cond delay="0"/>
                                  </p:stCondLst>
                                  <p:childTnLst>
                                    <p:set>
                                      <p:cBhvr>
                                        <p:cTn id="181" dur="1" fill="hold">
                                          <p:stCondLst>
                                            <p:cond delay="0"/>
                                          </p:stCondLst>
                                        </p:cTn>
                                        <p:tgtEl>
                                          <p:spTgt spid="69"/>
                                        </p:tgtEl>
                                        <p:attrNameLst>
                                          <p:attrName>style.visibility</p:attrName>
                                        </p:attrNameLst>
                                      </p:cBhvr>
                                      <p:to>
                                        <p:strVal val="visible"/>
                                      </p:to>
                                    </p:set>
                                    <p:animEffect transition="in" filter="fade">
                                      <p:cBhvr>
                                        <p:cTn id="182" dur="500"/>
                                        <p:tgtEl>
                                          <p:spTgt spid="69"/>
                                        </p:tgtEl>
                                      </p:cBhvr>
                                    </p:animEffect>
                                  </p:childTnLst>
                                </p:cTn>
                              </p:par>
                              <p:par>
                                <p:cTn id="183" presetID="10" presetClass="entr" presetSubtype="0" fill="hold" grpId="0" nodeType="withEffect">
                                  <p:stCondLst>
                                    <p:cond delay="0"/>
                                  </p:stCondLst>
                                  <p:childTnLst>
                                    <p:set>
                                      <p:cBhvr>
                                        <p:cTn id="184" dur="1" fill="hold">
                                          <p:stCondLst>
                                            <p:cond delay="0"/>
                                          </p:stCondLst>
                                        </p:cTn>
                                        <p:tgtEl>
                                          <p:spTgt spid="70"/>
                                        </p:tgtEl>
                                        <p:attrNameLst>
                                          <p:attrName>style.visibility</p:attrName>
                                        </p:attrNameLst>
                                      </p:cBhvr>
                                      <p:to>
                                        <p:strVal val="visible"/>
                                      </p:to>
                                    </p:set>
                                    <p:animEffect transition="in" filter="fade">
                                      <p:cBhvr>
                                        <p:cTn id="185" dur="500"/>
                                        <p:tgtEl>
                                          <p:spTgt spid="70"/>
                                        </p:tgtEl>
                                      </p:cBhvr>
                                    </p:animEffect>
                                  </p:childTnLst>
                                </p:cTn>
                              </p:par>
                              <p:par>
                                <p:cTn id="186" presetID="10" presetClass="entr" presetSubtype="0" fill="hold" grpId="0" nodeType="withEffect">
                                  <p:stCondLst>
                                    <p:cond delay="0"/>
                                  </p:stCondLst>
                                  <p:childTnLst>
                                    <p:set>
                                      <p:cBhvr>
                                        <p:cTn id="187" dur="1" fill="hold">
                                          <p:stCondLst>
                                            <p:cond delay="0"/>
                                          </p:stCondLst>
                                        </p:cTn>
                                        <p:tgtEl>
                                          <p:spTgt spid="73"/>
                                        </p:tgtEl>
                                        <p:attrNameLst>
                                          <p:attrName>style.visibility</p:attrName>
                                        </p:attrNameLst>
                                      </p:cBhvr>
                                      <p:to>
                                        <p:strVal val="visible"/>
                                      </p:to>
                                    </p:set>
                                    <p:animEffect transition="in" filter="fade">
                                      <p:cBhvr>
                                        <p:cTn id="188" dur="500"/>
                                        <p:tgtEl>
                                          <p:spTgt spid="73"/>
                                        </p:tgtEl>
                                      </p:cBhvr>
                                    </p:animEffect>
                                  </p:childTnLst>
                                </p:cTn>
                              </p:par>
                              <p:par>
                                <p:cTn id="189" presetID="10" presetClass="entr" presetSubtype="0" fill="hold" grpId="0" nodeType="withEffect">
                                  <p:stCondLst>
                                    <p:cond delay="0"/>
                                  </p:stCondLst>
                                  <p:childTnLst>
                                    <p:set>
                                      <p:cBhvr>
                                        <p:cTn id="190" dur="1" fill="hold">
                                          <p:stCondLst>
                                            <p:cond delay="0"/>
                                          </p:stCondLst>
                                        </p:cTn>
                                        <p:tgtEl>
                                          <p:spTgt spid="71"/>
                                        </p:tgtEl>
                                        <p:attrNameLst>
                                          <p:attrName>style.visibility</p:attrName>
                                        </p:attrNameLst>
                                      </p:cBhvr>
                                      <p:to>
                                        <p:strVal val="visible"/>
                                      </p:to>
                                    </p:set>
                                    <p:animEffect transition="in" filter="fade">
                                      <p:cBhvr>
                                        <p:cTn id="191" dur="500"/>
                                        <p:tgtEl>
                                          <p:spTgt spid="71"/>
                                        </p:tgtEl>
                                      </p:cBhvr>
                                    </p:animEffect>
                                  </p:childTnLst>
                                </p:cTn>
                              </p:par>
                              <p:par>
                                <p:cTn id="192" presetID="10" presetClass="entr" presetSubtype="0" fill="hold" grpId="0" nodeType="withEffect">
                                  <p:stCondLst>
                                    <p:cond delay="0"/>
                                  </p:stCondLst>
                                  <p:childTnLst>
                                    <p:set>
                                      <p:cBhvr>
                                        <p:cTn id="193" dur="1" fill="hold">
                                          <p:stCondLst>
                                            <p:cond delay="0"/>
                                          </p:stCondLst>
                                        </p:cTn>
                                        <p:tgtEl>
                                          <p:spTgt spid="74"/>
                                        </p:tgtEl>
                                        <p:attrNameLst>
                                          <p:attrName>style.visibility</p:attrName>
                                        </p:attrNameLst>
                                      </p:cBhvr>
                                      <p:to>
                                        <p:strVal val="visible"/>
                                      </p:to>
                                    </p:set>
                                    <p:animEffect transition="in" filter="fade">
                                      <p:cBhvr>
                                        <p:cTn id="194" dur="500"/>
                                        <p:tgtEl>
                                          <p:spTgt spid="74"/>
                                        </p:tgtEl>
                                      </p:cBhvr>
                                    </p:animEffect>
                                  </p:childTnLst>
                                </p:cTn>
                              </p:par>
                            </p:childTnLst>
                          </p:cTn>
                        </p:par>
                      </p:childTnLst>
                    </p:cTn>
                  </p:par>
                  <p:par>
                    <p:cTn id="195" fill="hold">
                      <p:stCondLst>
                        <p:cond delay="indefinite"/>
                      </p:stCondLst>
                      <p:childTnLst>
                        <p:par>
                          <p:cTn id="196" fill="hold">
                            <p:stCondLst>
                              <p:cond delay="0"/>
                            </p:stCondLst>
                            <p:childTnLst>
                              <p:par>
                                <p:cTn id="197" presetID="14" presetClass="entr" presetSubtype="10" fill="hold" grpId="0" nodeType="clickEffect">
                                  <p:stCondLst>
                                    <p:cond delay="0"/>
                                  </p:stCondLst>
                                  <p:childTnLst>
                                    <p:set>
                                      <p:cBhvr>
                                        <p:cTn id="198" dur="1" fill="hold">
                                          <p:stCondLst>
                                            <p:cond delay="0"/>
                                          </p:stCondLst>
                                        </p:cTn>
                                        <p:tgtEl>
                                          <p:spTgt spid="81"/>
                                        </p:tgtEl>
                                        <p:attrNameLst>
                                          <p:attrName>style.visibility</p:attrName>
                                        </p:attrNameLst>
                                      </p:cBhvr>
                                      <p:to>
                                        <p:strVal val="visible"/>
                                      </p:to>
                                    </p:set>
                                    <p:animEffect transition="in" filter="randombar(horizontal)">
                                      <p:cBhvr>
                                        <p:cTn id="199" dur="500"/>
                                        <p:tgtEl>
                                          <p:spTgt spid="81"/>
                                        </p:tgtEl>
                                      </p:cBhvr>
                                    </p:animEffect>
                                  </p:childTnLst>
                                </p:cTn>
                              </p:par>
                            </p:childTnLst>
                          </p:cTn>
                        </p:par>
                      </p:childTnLst>
                    </p:cTn>
                  </p:par>
                  <p:par>
                    <p:cTn id="200" fill="hold">
                      <p:stCondLst>
                        <p:cond delay="indefinite"/>
                      </p:stCondLst>
                      <p:childTnLst>
                        <p:par>
                          <p:cTn id="201" fill="hold">
                            <p:stCondLst>
                              <p:cond delay="0"/>
                            </p:stCondLst>
                            <p:childTnLst>
                              <p:par>
                                <p:cTn id="202" presetID="16" presetClass="entr" presetSubtype="21" fill="hold" grpId="0" nodeType="clickEffect">
                                  <p:stCondLst>
                                    <p:cond delay="0"/>
                                  </p:stCondLst>
                                  <p:childTnLst>
                                    <p:set>
                                      <p:cBhvr>
                                        <p:cTn id="203" dur="1" fill="hold">
                                          <p:stCondLst>
                                            <p:cond delay="0"/>
                                          </p:stCondLst>
                                        </p:cTn>
                                        <p:tgtEl>
                                          <p:spTgt spid="83"/>
                                        </p:tgtEl>
                                        <p:attrNameLst>
                                          <p:attrName>style.visibility</p:attrName>
                                        </p:attrNameLst>
                                      </p:cBhvr>
                                      <p:to>
                                        <p:strVal val="visible"/>
                                      </p:to>
                                    </p:set>
                                    <p:animEffect transition="in" filter="barn(inVertical)">
                                      <p:cBhvr>
                                        <p:cTn id="204" dur="500"/>
                                        <p:tgtEl>
                                          <p:spTgt spid="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44" grpId="0"/>
      <p:bldP spid="45" grpId="0"/>
      <p:bldP spid="46" grpId="0"/>
      <p:bldP spid="47" grpId="0"/>
      <p:bldP spid="48" grpId="0"/>
      <p:bldP spid="49" grpId="0"/>
      <p:bldP spid="50" grpId="0"/>
      <p:bldP spid="51" grpId="0"/>
      <p:bldP spid="52" grpId="0"/>
      <p:bldP spid="53" grpId="0"/>
      <p:bldP spid="54" grpId="0"/>
      <p:bldP spid="55" grpId="0"/>
      <p:bldP spid="56" grpId="0"/>
      <p:bldP spid="57" grpId="0"/>
      <p:bldP spid="65" grpId="0"/>
      <p:bldP spid="68" grpId="0"/>
      <p:bldP spid="69" grpId="0"/>
      <p:bldP spid="70" grpId="0"/>
      <p:bldP spid="71" grpId="0"/>
      <p:bldP spid="72" grpId="0"/>
      <p:bldP spid="73" grpId="0"/>
      <p:bldP spid="74" grpId="0"/>
      <p:bldP spid="81" grpId="0"/>
      <p:bldP spid="83"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91919"/>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7569075" y="3500633"/>
            <a:ext cx="3815538" cy="3815538"/>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2925654" y="6421080"/>
            <a:ext cx="3376649" cy="3376649"/>
          </a:xfrm>
          <a:prstGeom prst="rect">
            <a:avLst/>
          </a:prstGeom>
        </p:spPr>
      </p:pic>
      <p:pic>
        <p:nvPicPr>
          <p:cNvPr id="4" name="Picture 4"/>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5901310" y="6728281"/>
            <a:ext cx="2762247" cy="2762247"/>
          </a:xfrm>
          <a:prstGeom prst="rect">
            <a:avLst/>
          </a:prstGeom>
        </p:spPr>
      </p:pic>
      <p:pic>
        <p:nvPicPr>
          <p:cNvPr id="5" name="Picture 5"/>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562768" y="6728281"/>
            <a:ext cx="2762247" cy="2762247"/>
          </a:xfrm>
          <a:prstGeom prst="rect">
            <a:avLst/>
          </a:prstGeom>
        </p:spPr>
      </p:pic>
      <p:pic>
        <p:nvPicPr>
          <p:cNvPr id="6" name="Picture 6"/>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2831066" y="7316171"/>
            <a:ext cx="1459949" cy="372287"/>
          </a:xfrm>
          <a:prstGeom prst="rect">
            <a:avLst/>
          </a:prstGeom>
        </p:spPr>
      </p:pic>
      <p:pic>
        <p:nvPicPr>
          <p:cNvPr id="7" name="Picture 7"/>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rot="-3259909">
            <a:off x="7383449" y="6297661"/>
            <a:ext cx="1966817" cy="501538"/>
          </a:xfrm>
          <a:prstGeom prst="rect">
            <a:avLst/>
          </a:prstGeom>
        </p:spPr>
      </p:pic>
      <p:pic>
        <p:nvPicPr>
          <p:cNvPr id="8" name="Picture 8"/>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rot="-879452">
            <a:off x="5514936" y="8740284"/>
            <a:ext cx="1018507" cy="509253"/>
          </a:xfrm>
          <a:prstGeom prst="rect">
            <a:avLst/>
          </a:prstGeom>
        </p:spPr>
      </p:pic>
      <p:pic>
        <p:nvPicPr>
          <p:cNvPr id="9" name="Picture 9"/>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a:fillRect/>
          </a:stretch>
        </p:blipFill>
        <p:spPr>
          <a:xfrm rot="-2003400">
            <a:off x="12857753" y="6294317"/>
            <a:ext cx="2381082" cy="2398526"/>
          </a:xfrm>
          <a:prstGeom prst="rect">
            <a:avLst/>
          </a:prstGeom>
        </p:spPr>
      </p:pic>
      <p:sp>
        <p:nvSpPr>
          <p:cNvPr id="10" name="TextBox 10"/>
          <p:cNvSpPr txBox="1"/>
          <p:nvPr/>
        </p:nvSpPr>
        <p:spPr>
          <a:xfrm>
            <a:off x="890953" y="7579305"/>
            <a:ext cx="2105877" cy="771525"/>
          </a:xfrm>
          <a:prstGeom prst="rect">
            <a:avLst/>
          </a:prstGeom>
        </p:spPr>
        <p:txBody>
          <a:bodyPr lIns="0" tIns="0" rIns="0" bIns="0" rtlCol="0" anchor="t">
            <a:spAutoFit/>
          </a:bodyPr>
          <a:lstStyle/>
          <a:p>
            <a:pPr algn="ctr">
              <a:lnSpc>
                <a:spcPts val="5999"/>
              </a:lnSpc>
            </a:pPr>
            <a:r>
              <a:rPr lang="en-US" sz="4999" spc="499">
                <a:solidFill>
                  <a:srgbClr val="FFFFFF"/>
                </a:solidFill>
                <a:latin typeface="Arimo Bold"/>
              </a:rPr>
              <a:t>1</a:t>
            </a:r>
          </a:p>
        </p:txBody>
      </p:sp>
      <p:sp>
        <p:nvSpPr>
          <p:cNvPr id="11" name="TextBox 11"/>
          <p:cNvSpPr txBox="1"/>
          <p:nvPr/>
        </p:nvSpPr>
        <p:spPr>
          <a:xfrm>
            <a:off x="3561040" y="7579305"/>
            <a:ext cx="2105877" cy="771525"/>
          </a:xfrm>
          <a:prstGeom prst="rect">
            <a:avLst/>
          </a:prstGeom>
        </p:spPr>
        <p:txBody>
          <a:bodyPr lIns="0" tIns="0" rIns="0" bIns="0" rtlCol="0" anchor="t">
            <a:spAutoFit/>
          </a:bodyPr>
          <a:lstStyle/>
          <a:p>
            <a:pPr algn="ctr">
              <a:lnSpc>
                <a:spcPts val="5999"/>
              </a:lnSpc>
            </a:pPr>
            <a:r>
              <a:rPr lang="en-US" sz="4999" spc="499">
                <a:solidFill>
                  <a:srgbClr val="FFFFFF"/>
                </a:solidFill>
                <a:latin typeface="Arimo Bold"/>
              </a:rPr>
              <a:t>2</a:t>
            </a:r>
          </a:p>
        </p:txBody>
      </p:sp>
      <p:sp>
        <p:nvSpPr>
          <p:cNvPr id="12" name="TextBox 12"/>
          <p:cNvSpPr txBox="1"/>
          <p:nvPr/>
        </p:nvSpPr>
        <p:spPr>
          <a:xfrm>
            <a:off x="6232463" y="7569780"/>
            <a:ext cx="2105877" cy="771525"/>
          </a:xfrm>
          <a:prstGeom prst="rect">
            <a:avLst/>
          </a:prstGeom>
        </p:spPr>
        <p:txBody>
          <a:bodyPr lIns="0" tIns="0" rIns="0" bIns="0" rtlCol="0" anchor="t">
            <a:spAutoFit/>
          </a:bodyPr>
          <a:lstStyle/>
          <a:p>
            <a:pPr algn="ctr">
              <a:lnSpc>
                <a:spcPts val="5999"/>
              </a:lnSpc>
            </a:pPr>
            <a:r>
              <a:rPr lang="en-US" sz="4999" spc="499">
                <a:solidFill>
                  <a:srgbClr val="FFFFFF"/>
                </a:solidFill>
                <a:latin typeface="Arimo Bold"/>
              </a:rPr>
              <a:t>3</a:t>
            </a:r>
          </a:p>
        </p:txBody>
      </p:sp>
      <p:sp>
        <p:nvSpPr>
          <p:cNvPr id="13" name="TextBox 13"/>
          <p:cNvSpPr txBox="1"/>
          <p:nvPr/>
        </p:nvSpPr>
        <p:spPr>
          <a:xfrm>
            <a:off x="8132856" y="4841281"/>
            <a:ext cx="2611775" cy="790575"/>
          </a:xfrm>
          <a:prstGeom prst="rect">
            <a:avLst/>
          </a:prstGeom>
        </p:spPr>
        <p:txBody>
          <a:bodyPr lIns="0" tIns="0" rIns="0" bIns="0" rtlCol="0" anchor="t">
            <a:spAutoFit/>
          </a:bodyPr>
          <a:lstStyle/>
          <a:p>
            <a:pPr algn="ctr">
              <a:lnSpc>
                <a:spcPts val="6000"/>
              </a:lnSpc>
            </a:pPr>
            <a:r>
              <a:rPr lang="en-US" sz="5000" spc="500" dirty="0">
                <a:solidFill>
                  <a:srgbClr val="FFFFFF"/>
                </a:solidFill>
                <a:latin typeface="Arimo Bold"/>
              </a:rPr>
              <a:t>4</a:t>
            </a:r>
          </a:p>
        </p:txBody>
      </p:sp>
      <p:sp>
        <p:nvSpPr>
          <p:cNvPr id="14" name="TextBox 14"/>
          <p:cNvSpPr txBox="1"/>
          <p:nvPr/>
        </p:nvSpPr>
        <p:spPr>
          <a:xfrm>
            <a:off x="1828800" y="1149661"/>
            <a:ext cx="14782800" cy="3162148"/>
          </a:xfrm>
          <a:prstGeom prst="rect">
            <a:avLst/>
          </a:prstGeom>
        </p:spPr>
        <p:txBody>
          <a:bodyPr wrap="square" lIns="0" tIns="0" rIns="0" bIns="0" rtlCol="0" anchor="t">
            <a:spAutoFit/>
          </a:bodyPr>
          <a:lstStyle/>
          <a:p>
            <a:pPr algn="ctr">
              <a:lnSpc>
                <a:spcPts val="12880"/>
              </a:lnSpc>
            </a:pPr>
            <a:r>
              <a:rPr lang="en-US" sz="9200" b="1" dirty="0">
                <a:solidFill>
                  <a:srgbClr val="FFFFFF"/>
                </a:solidFill>
                <a:latin typeface="Leelawadee UI" panose="020B0502040204020203" pitchFamily="34" charset="-34"/>
                <a:cs typeface="Leelawadee UI" panose="020B0502040204020203" pitchFamily="34" charset="-34"/>
              </a:rPr>
              <a:t>MÃ NGUỒN VÀ CHẠY CHƯƠNG TRÌNH</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191919"/>
        </a:solidFill>
        <a:effectLst/>
      </p:bgPr>
    </p:bg>
    <p:spTree>
      <p:nvGrpSpPr>
        <p:cNvPr id="1" name=""/>
        <p:cNvGrpSpPr/>
        <p:nvPr/>
      </p:nvGrpSpPr>
      <p:grpSpPr>
        <a:xfrm>
          <a:off x="0" y="0"/>
          <a:ext cx="0" cy="0"/>
          <a:chOff x="0" y="0"/>
          <a:chExt cx="0" cy="0"/>
        </a:xfrm>
      </p:grpSpPr>
      <p:grpSp>
        <p:nvGrpSpPr>
          <p:cNvPr id="2" name="Group 2"/>
          <p:cNvGrpSpPr/>
          <p:nvPr/>
        </p:nvGrpSpPr>
        <p:grpSpPr>
          <a:xfrm>
            <a:off x="4929517" y="1001614"/>
            <a:ext cx="8428965" cy="1014051"/>
            <a:chOff x="0" y="0"/>
            <a:chExt cx="11238620" cy="1352068"/>
          </a:xfrm>
        </p:grpSpPr>
        <p:sp>
          <p:nvSpPr>
            <p:cNvPr id="3" name="TextBox 3"/>
            <p:cNvSpPr txBox="1"/>
            <p:nvPr/>
          </p:nvSpPr>
          <p:spPr>
            <a:xfrm>
              <a:off x="0" y="-47625"/>
              <a:ext cx="11238620" cy="767969"/>
            </a:xfrm>
            <a:prstGeom prst="rect">
              <a:avLst/>
            </a:prstGeom>
          </p:spPr>
          <p:txBody>
            <a:bodyPr lIns="0" tIns="0" rIns="0" bIns="0" rtlCol="0" anchor="t">
              <a:spAutoFit/>
            </a:bodyPr>
            <a:lstStyle/>
            <a:p>
              <a:pPr marL="0" lvl="0" indent="0" algn="ctr">
                <a:lnSpc>
                  <a:spcPts val="4716"/>
                </a:lnSpc>
                <a:spcBef>
                  <a:spcPct val="0"/>
                </a:spcBef>
              </a:pPr>
              <a:r>
                <a:rPr lang="en-US" sz="3600" u="none" spc="107">
                  <a:solidFill>
                    <a:srgbClr val="191919"/>
                  </a:solidFill>
                  <a:latin typeface="Clear Sans Bold"/>
                </a:rPr>
                <a:t>Các bước nghiên cứu</a:t>
              </a:r>
            </a:p>
          </p:txBody>
        </p:sp>
        <p:sp>
          <p:nvSpPr>
            <p:cNvPr id="4" name="TextBox 4"/>
            <p:cNvSpPr txBox="1"/>
            <p:nvPr/>
          </p:nvSpPr>
          <p:spPr>
            <a:xfrm>
              <a:off x="0" y="763847"/>
              <a:ext cx="11238620" cy="588222"/>
            </a:xfrm>
            <a:prstGeom prst="rect">
              <a:avLst/>
            </a:prstGeom>
          </p:spPr>
          <p:txBody>
            <a:bodyPr lIns="0" tIns="0" rIns="0" bIns="0" rtlCol="0" anchor="t">
              <a:spAutoFit/>
            </a:bodyPr>
            <a:lstStyle/>
            <a:p>
              <a:pPr marL="0" lvl="0" indent="0" algn="ctr">
                <a:lnSpc>
                  <a:spcPts val="3640"/>
                </a:lnSpc>
              </a:pPr>
              <a:r>
                <a:rPr lang="en-US" sz="2600" u="none" spc="130">
                  <a:solidFill>
                    <a:srgbClr val="191919"/>
                  </a:solidFill>
                  <a:latin typeface="Arimo"/>
                </a:rPr>
                <a:t>Lớp Khoa học Cô Dung</a:t>
              </a:r>
            </a:p>
          </p:txBody>
        </p:sp>
      </p:grpSp>
      <p:grpSp>
        <p:nvGrpSpPr>
          <p:cNvPr id="5" name="Group 5"/>
          <p:cNvGrpSpPr/>
          <p:nvPr/>
        </p:nvGrpSpPr>
        <p:grpSpPr>
          <a:xfrm>
            <a:off x="876300" y="721915"/>
            <a:ext cx="14938514" cy="8122111"/>
            <a:chOff x="0" y="0"/>
            <a:chExt cx="27948279" cy="15195556"/>
          </a:xfrm>
        </p:grpSpPr>
        <p:sp>
          <p:nvSpPr>
            <p:cNvPr id="6" name="Freeform 6"/>
            <p:cNvSpPr/>
            <p:nvPr/>
          </p:nvSpPr>
          <p:spPr>
            <a:xfrm>
              <a:off x="72390" y="72390"/>
              <a:ext cx="27803499" cy="15050777"/>
            </a:xfrm>
            <a:custGeom>
              <a:avLst/>
              <a:gdLst/>
              <a:ahLst/>
              <a:cxnLst/>
              <a:rect l="l" t="t" r="r" b="b"/>
              <a:pathLst>
                <a:path w="27803499" h="15050777">
                  <a:moveTo>
                    <a:pt x="0" y="0"/>
                  </a:moveTo>
                  <a:lnTo>
                    <a:pt x="27803499" y="0"/>
                  </a:lnTo>
                  <a:lnTo>
                    <a:pt x="27803499" y="15050777"/>
                  </a:lnTo>
                  <a:lnTo>
                    <a:pt x="0" y="15050777"/>
                  </a:lnTo>
                  <a:lnTo>
                    <a:pt x="0" y="0"/>
                  </a:lnTo>
                  <a:close/>
                </a:path>
              </a:pathLst>
            </a:custGeom>
            <a:solidFill>
              <a:srgbClr val="E5FFFF"/>
            </a:solidFill>
          </p:spPr>
        </p:sp>
        <p:sp>
          <p:nvSpPr>
            <p:cNvPr id="7" name="Freeform 7"/>
            <p:cNvSpPr/>
            <p:nvPr/>
          </p:nvSpPr>
          <p:spPr>
            <a:xfrm>
              <a:off x="0" y="0"/>
              <a:ext cx="27948279" cy="15195556"/>
            </a:xfrm>
            <a:custGeom>
              <a:avLst/>
              <a:gdLst/>
              <a:ahLst/>
              <a:cxnLst/>
              <a:rect l="l" t="t" r="r" b="b"/>
              <a:pathLst>
                <a:path w="27948279" h="15195556">
                  <a:moveTo>
                    <a:pt x="27803500" y="15050776"/>
                  </a:moveTo>
                  <a:lnTo>
                    <a:pt x="27948279" y="15050776"/>
                  </a:lnTo>
                  <a:lnTo>
                    <a:pt x="27948279" y="15195556"/>
                  </a:lnTo>
                  <a:lnTo>
                    <a:pt x="27803500" y="15195556"/>
                  </a:lnTo>
                  <a:lnTo>
                    <a:pt x="27803500" y="15050776"/>
                  </a:lnTo>
                  <a:close/>
                  <a:moveTo>
                    <a:pt x="0" y="144780"/>
                  </a:moveTo>
                  <a:lnTo>
                    <a:pt x="144780" y="144780"/>
                  </a:lnTo>
                  <a:lnTo>
                    <a:pt x="144780" y="15050776"/>
                  </a:lnTo>
                  <a:lnTo>
                    <a:pt x="0" y="15050776"/>
                  </a:lnTo>
                  <a:lnTo>
                    <a:pt x="0" y="144780"/>
                  </a:lnTo>
                  <a:close/>
                  <a:moveTo>
                    <a:pt x="0" y="15050776"/>
                  </a:moveTo>
                  <a:lnTo>
                    <a:pt x="144780" y="15050776"/>
                  </a:lnTo>
                  <a:lnTo>
                    <a:pt x="144780" y="15195556"/>
                  </a:lnTo>
                  <a:lnTo>
                    <a:pt x="0" y="15195556"/>
                  </a:lnTo>
                  <a:lnTo>
                    <a:pt x="0" y="15050776"/>
                  </a:lnTo>
                  <a:close/>
                  <a:moveTo>
                    <a:pt x="27803500" y="144780"/>
                  </a:moveTo>
                  <a:lnTo>
                    <a:pt x="27948279" y="144780"/>
                  </a:lnTo>
                  <a:lnTo>
                    <a:pt x="27948279" y="15050776"/>
                  </a:lnTo>
                  <a:lnTo>
                    <a:pt x="27803500" y="15050776"/>
                  </a:lnTo>
                  <a:lnTo>
                    <a:pt x="27803500" y="144780"/>
                  </a:lnTo>
                  <a:close/>
                  <a:moveTo>
                    <a:pt x="144780" y="15050776"/>
                  </a:moveTo>
                  <a:lnTo>
                    <a:pt x="27803500" y="15050776"/>
                  </a:lnTo>
                  <a:lnTo>
                    <a:pt x="27803500" y="15195556"/>
                  </a:lnTo>
                  <a:lnTo>
                    <a:pt x="144780" y="15195556"/>
                  </a:lnTo>
                  <a:lnTo>
                    <a:pt x="144780" y="15050776"/>
                  </a:lnTo>
                  <a:close/>
                  <a:moveTo>
                    <a:pt x="27803500" y="0"/>
                  </a:moveTo>
                  <a:lnTo>
                    <a:pt x="27948279" y="0"/>
                  </a:lnTo>
                  <a:lnTo>
                    <a:pt x="27948279" y="144780"/>
                  </a:lnTo>
                  <a:lnTo>
                    <a:pt x="27803500" y="144780"/>
                  </a:lnTo>
                  <a:lnTo>
                    <a:pt x="27803500" y="0"/>
                  </a:lnTo>
                  <a:close/>
                  <a:moveTo>
                    <a:pt x="0" y="0"/>
                  </a:moveTo>
                  <a:lnTo>
                    <a:pt x="144780" y="0"/>
                  </a:lnTo>
                  <a:lnTo>
                    <a:pt x="144780" y="144780"/>
                  </a:lnTo>
                  <a:lnTo>
                    <a:pt x="0" y="144780"/>
                  </a:lnTo>
                  <a:lnTo>
                    <a:pt x="0" y="0"/>
                  </a:lnTo>
                  <a:close/>
                  <a:moveTo>
                    <a:pt x="144780" y="0"/>
                  </a:moveTo>
                  <a:lnTo>
                    <a:pt x="27803500" y="0"/>
                  </a:lnTo>
                  <a:lnTo>
                    <a:pt x="27803500" y="144780"/>
                  </a:lnTo>
                  <a:lnTo>
                    <a:pt x="144780" y="144780"/>
                  </a:lnTo>
                  <a:lnTo>
                    <a:pt x="144780" y="0"/>
                  </a:lnTo>
                  <a:close/>
                </a:path>
              </a:pathLst>
            </a:custGeom>
            <a:solidFill>
              <a:srgbClr val="2938FA"/>
            </a:solidFill>
          </p:spPr>
        </p:sp>
      </p:grpSp>
      <p:grpSp>
        <p:nvGrpSpPr>
          <p:cNvPr id="8" name="Group 8"/>
          <p:cNvGrpSpPr/>
          <p:nvPr/>
        </p:nvGrpSpPr>
        <p:grpSpPr>
          <a:xfrm>
            <a:off x="1390271" y="1229547"/>
            <a:ext cx="14938514" cy="8122111"/>
            <a:chOff x="0" y="0"/>
            <a:chExt cx="27948279" cy="15195556"/>
          </a:xfrm>
        </p:grpSpPr>
        <p:sp>
          <p:nvSpPr>
            <p:cNvPr id="9" name="Freeform 9"/>
            <p:cNvSpPr/>
            <p:nvPr/>
          </p:nvSpPr>
          <p:spPr>
            <a:xfrm>
              <a:off x="72390" y="72390"/>
              <a:ext cx="27803499" cy="15050777"/>
            </a:xfrm>
            <a:custGeom>
              <a:avLst/>
              <a:gdLst/>
              <a:ahLst/>
              <a:cxnLst/>
              <a:rect l="l" t="t" r="r" b="b"/>
              <a:pathLst>
                <a:path w="27803499" h="15050777">
                  <a:moveTo>
                    <a:pt x="0" y="0"/>
                  </a:moveTo>
                  <a:lnTo>
                    <a:pt x="27803499" y="0"/>
                  </a:lnTo>
                  <a:lnTo>
                    <a:pt x="27803499" y="15050777"/>
                  </a:lnTo>
                  <a:lnTo>
                    <a:pt x="0" y="15050777"/>
                  </a:lnTo>
                  <a:lnTo>
                    <a:pt x="0" y="0"/>
                  </a:lnTo>
                  <a:close/>
                </a:path>
              </a:pathLst>
            </a:custGeom>
            <a:solidFill>
              <a:srgbClr val="E5FFFF"/>
            </a:solidFill>
          </p:spPr>
        </p:sp>
        <p:sp>
          <p:nvSpPr>
            <p:cNvPr id="10" name="Freeform 10"/>
            <p:cNvSpPr/>
            <p:nvPr/>
          </p:nvSpPr>
          <p:spPr>
            <a:xfrm>
              <a:off x="0" y="0"/>
              <a:ext cx="27948279" cy="15195556"/>
            </a:xfrm>
            <a:custGeom>
              <a:avLst/>
              <a:gdLst/>
              <a:ahLst/>
              <a:cxnLst/>
              <a:rect l="l" t="t" r="r" b="b"/>
              <a:pathLst>
                <a:path w="27948279" h="15195556">
                  <a:moveTo>
                    <a:pt x="27803500" y="15050776"/>
                  </a:moveTo>
                  <a:lnTo>
                    <a:pt x="27948279" y="15050776"/>
                  </a:lnTo>
                  <a:lnTo>
                    <a:pt x="27948279" y="15195556"/>
                  </a:lnTo>
                  <a:lnTo>
                    <a:pt x="27803500" y="15195556"/>
                  </a:lnTo>
                  <a:lnTo>
                    <a:pt x="27803500" y="15050776"/>
                  </a:lnTo>
                  <a:close/>
                  <a:moveTo>
                    <a:pt x="0" y="144780"/>
                  </a:moveTo>
                  <a:lnTo>
                    <a:pt x="144780" y="144780"/>
                  </a:lnTo>
                  <a:lnTo>
                    <a:pt x="144780" y="15050776"/>
                  </a:lnTo>
                  <a:lnTo>
                    <a:pt x="0" y="15050776"/>
                  </a:lnTo>
                  <a:lnTo>
                    <a:pt x="0" y="144780"/>
                  </a:lnTo>
                  <a:close/>
                  <a:moveTo>
                    <a:pt x="0" y="15050776"/>
                  </a:moveTo>
                  <a:lnTo>
                    <a:pt x="144780" y="15050776"/>
                  </a:lnTo>
                  <a:lnTo>
                    <a:pt x="144780" y="15195556"/>
                  </a:lnTo>
                  <a:lnTo>
                    <a:pt x="0" y="15195556"/>
                  </a:lnTo>
                  <a:lnTo>
                    <a:pt x="0" y="15050776"/>
                  </a:lnTo>
                  <a:close/>
                  <a:moveTo>
                    <a:pt x="27803500" y="144780"/>
                  </a:moveTo>
                  <a:lnTo>
                    <a:pt x="27948279" y="144780"/>
                  </a:lnTo>
                  <a:lnTo>
                    <a:pt x="27948279" y="15050776"/>
                  </a:lnTo>
                  <a:lnTo>
                    <a:pt x="27803500" y="15050776"/>
                  </a:lnTo>
                  <a:lnTo>
                    <a:pt x="27803500" y="144780"/>
                  </a:lnTo>
                  <a:close/>
                  <a:moveTo>
                    <a:pt x="144780" y="15050776"/>
                  </a:moveTo>
                  <a:lnTo>
                    <a:pt x="27803500" y="15050776"/>
                  </a:lnTo>
                  <a:lnTo>
                    <a:pt x="27803500" y="15195556"/>
                  </a:lnTo>
                  <a:lnTo>
                    <a:pt x="144780" y="15195556"/>
                  </a:lnTo>
                  <a:lnTo>
                    <a:pt x="144780" y="15050776"/>
                  </a:lnTo>
                  <a:close/>
                  <a:moveTo>
                    <a:pt x="27803500" y="0"/>
                  </a:moveTo>
                  <a:lnTo>
                    <a:pt x="27948279" y="0"/>
                  </a:lnTo>
                  <a:lnTo>
                    <a:pt x="27948279" y="144780"/>
                  </a:lnTo>
                  <a:lnTo>
                    <a:pt x="27803500" y="144780"/>
                  </a:lnTo>
                  <a:lnTo>
                    <a:pt x="27803500" y="0"/>
                  </a:lnTo>
                  <a:close/>
                  <a:moveTo>
                    <a:pt x="0" y="0"/>
                  </a:moveTo>
                  <a:lnTo>
                    <a:pt x="144780" y="0"/>
                  </a:lnTo>
                  <a:lnTo>
                    <a:pt x="144780" y="144780"/>
                  </a:lnTo>
                  <a:lnTo>
                    <a:pt x="0" y="144780"/>
                  </a:lnTo>
                  <a:lnTo>
                    <a:pt x="0" y="0"/>
                  </a:lnTo>
                  <a:close/>
                  <a:moveTo>
                    <a:pt x="144780" y="0"/>
                  </a:moveTo>
                  <a:lnTo>
                    <a:pt x="27803500" y="0"/>
                  </a:lnTo>
                  <a:lnTo>
                    <a:pt x="27803500" y="144780"/>
                  </a:lnTo>
                  <a:lnTo>
                    <a:pt x="144780" y="144780"/>
                  </a:lnTo>
                  <a:lnTo>
                    <a:pt x="144780" y="0"/>
                  </a:lnTo>
                  <a:close/>
                </a:path>
              </a:pathLst>
            </a:custGeom>
            <a:solidFill>
              <a:srgbClr val="2938FA"/>
            </a:solidFill>
          </p:spPr>
        </p:sp>
      </p:grpSp>
      <p:grpSp>
        <p:nvGrpSpPr>
          <p:cNvPr id="11" name="Group 11"/>
          <p:cNvGrpSpPr/>
          <p:nvPr/>
        </p:nvGrpSpPr>
        <p:grpSpPr>
          <a:xfrm>
            <a:off x="1904242" y="1737179"/>
            <a:ext cx="14938514" cy="8122111"/>
            <a:chOff x="0" y="0"/>
            <a:chExt cx="27948279" cy="15195556"/>
          </a:xfrm>
        </p:grpSpPr>
        <p:sp>
          <p:nvSpPr>
            <p:cNvPr id="12" name="Freeform 12"/>
            <p:cNvSpPr/>
            <p:nvPr/>
          </p:nvSpPr>
          <p:spPr>
            <a:xfrm>
              <a:off x="72390" y="72390"/>
              <a:ext cx="27803499" cy="15050777"/>
            </a:xfrm>
            <a:custGeom>
              <a:avLst/>
              <a:gdLst/>
              <a:ahLst/>
              <a:cxnLst/>
              <a:rect l="l" t="t" r="r" b="b"/>
              <a:pathLst>
                <a:path w="27803499" h="15050777">
                  <a:moveTo>
                    <a:pt x="0" y="0"/>
                  </a:moveTo>
                  <a:lnTo>
                    <a:pt x="27803499" y="0"/>
                  </a:lnTo>
                  <a:lnTo>
                    <a:pt x="27803499" y="15050777"/>
                  </a:lnTo>
                  <a:lnTo>
                    <a:pt x="0" y="15050777"/>
                  </a:lnTo>
                  <a:lnTo>
                    <a:pt x="0" y="0"/>
                  </a:lnTo>
                  <a:close/>
                </a:path>
              </a:pathLst>
            </a:custGeom>
            <a:solidFill>
              <a:srgbClr val="E5FFFF"/>
            </a:solidFill>
          </p:spPr>
        </p:sp>
        <p:sp>
          <p:nvSpPr>
            <p:cNvPr id="13" name="Freeform 13"/>
            <p:cNvSpPr/>
            <p:nvPr/>
          </p:nvSpPr>
          <p:spPr>
            <a:xfrm>
              <a:off x="0" y="0"/>
              <a:ext cx="27948279" cy="15195556"/>
            </a:xfrm>
            <a:custGeom>
              <a:avLst/>
              <a:gdLst/>
              <a:ahLst/>
              <a:cxnLst/>
              <a:rect l="l" t="t" r="r" b="b"/>
              <a:pathLst>
                <a:path w="27948279" h="15195556">
                  <a:moveTo>
                    <a:pt x="27803500" y="15050776"/>
                  </a:moveTo>
                  <a:lnTo>
                    <a:pt x="27948279" y="15050776"/>
                  </a:lnTo>
                  <a:lnTo>
                    <a:pt x="27948279" y="15195556"/>
                  </a:lnTo>
                  <a:lnTo>
                    <a:pt x="27803500" y="15195556"/>
                  </a:lnTo>
                  <a:lnTo>
                    <a:pt x="27803500" y="15050776"/>
                  </a:lnTo>
                  <a:close/>
                  <a:moveTo>
                    <a:pt x="0" y="144780"/>
                  </a:moveTo>
                  <a:lnTo>
                    <a:pt x="144780" y="144780"/>
                  </a:lnTo>
                  <a:lnTo>
                    <a:pt x="144780" y="15050776"/>
                  </a:lnTo>
                  <a:lnTo>
                    <a:pt x="0" y="15050776"/>
                  </a:lnTo>
                  <a:lnTo>
                    <a:pt x="0" y="144780"/>
                  </a:lnTo>
                  <a:close/>
                  <a:moveTo>
                    <a:pt x="0" y="15050776"/>
                  </a:moveTo>
                  <a:lnTo>
                    <a:pt x="144780" y="15050776"/>
                  </a:lnTo>
                  <a:lnTo>
                    <a:pt x="144780" y="15195556"/>
                  </a:lnTo>
                  <a:lnTo>
                    <a:pt x="0" y="15195556"/>
                  </a:lnTo>
                  <a:lnTo>
                    <a:pt x="0" y="15050776"/>
                  </a:lnTo>
                  <a:close/>
                  <a:moveTo>
                    <a:pt x="27803500" y="144780"/>
                  </a:moveTo>
                  <a:lnTo>
                    <a:pt x="27948279" y="144780"/>
                  </a:lnTo>
                  <a:lnTo>
                    <a:pt x="27948279" y="15050776"/>
                  </a:lnTo>
                  <a:lnTo>
                    <a:pt x="27803500" y="15050776"/>
                  </a:lnTo>
                  <a:lnTo>
                    <a:pt x="27803500" y="144780"/>
                  </a:lnTo>
                  <a:close/>
                  <a:moveTo>
                    <a:pt x="144780" y="15050776"/>
                  </a:moveTo>
                  <a:lnTo>
                    <a:pt x="27803500" y="15050776"/>
                  </a:lnTo>
                  <a:lnTo>
                    <a:pt x="27803500" y="15195556"/>
                  </a:lnTo>
                  <a:lnTo>
                    <a:pt x="144780" y="15195556"/>
                  </a:lnTo>
                  <a:lnTo>
                    <a:pt x="144780" y="15050776"/>
                  </a:lnTo>
                  <a:close/>
                  <a:moveTo>
                    <a:pt x="27803500" y="0"/>
                  </a:moveTo>
                  <a:lnTo>
                    <a:pt x="27948279" y="0"/>
                  </a:lnTo>
                  <a:lnTo>
                    <a:pt x="27948279" y="144780"/>
                  </a:lnTo>
                  <a:lnTo>
                    <a:pt x="27803500" y="144780"/>
                  </a:lnTo>
                  <a:lnTo>
                    <a:pt x="27803500" y="0"/>
                  </a:lnTo>
                  <a:close/>
                  <a:moveTo>
                    <a:pt x="0" y="0"/>
                  </a:moveTo>
                  <a:lnTo>
                    <a:pt x="144780" y="0"/>
                  </a:lnTo>
                  <a:lnTo>
                    <a:pt x="144780" y="144780"/>
                  </a:lnTo>
                  <a:lnTo>
                    <a:pt x="0" y="144780"/>
                  </a:lnTo>
                  <a:lnTo>
                    <a:pt x="0" y="0"/>
                  </a:lnTo>
                  <a:close/>
                  <a:moveTo>
                    <a:pt x="144780" y="0"/>
                  </a:moveTo>
                  <a:lnTo>
                    <a:pt x="27803500" y="0"/>
                  </a:lnTo>
                  <a:lnTo>
                    <a:pt x="27803500" y="144780"/>
                  </a:lnTo>
                  <a:lnTo>
                    <a:pt x="144780" y="144780"/>
                  </a:lnTo>
                  <a:lnTo>
                    <a:pt x="144780" y="0"/>
                  </a:lnTo>
                  <a:close/>
                </a:path>
              </a:pathLst>
            </a:custGeom>
            <a:solidFill>
              <a:srgbClr val="2938FA"/>
            </a:solidFill>
          </p:spPr>
        </p:sp>
      </p:grpSp>
      <p:sp>
        <p:nvSpPr>
          <p:cNvPr id="14" name="AutoShape 14"/>
          <p:cNvSpPr/>
          <p:nvPr/>
        </p:nvSpPr>
        <p:spPr>
          <a:xfrm>
            <a:off x="956343" y="797509"/>
            <a:ext cx="1763455" cy="432037"/>
          </a:xfrm>
          <a:prstGeom prst="rect">
            <a:avLst/>
          </a:prstGeom>
          <a:solidFill>
            <a:srgbClr val="A7F6F5"/>
          </a:solidFill>
        </p:spPr>
      </p:sp>
      <p:grpSp>
        <p:nvGrpSpPr>
          <p:cNvPr id="15" name="Group 15"/>
          <p:cNvGrpSpPr/>
          <p:nvPr/>
        </p:nvGrpSpPr>
        <p:grpSpPr>
          <a:xfrm>
            <a:off x="1904242" y="2244354"/>
            <a:ext cx="14938514" cy="7670132"/>
            <a:chOff x="0" y="0"/>
            <a:chExt cx="10331142" cy="5304491"/>
          </a:xfrm>
        </p:grpSpPr>
        <p:sp>
          <p:nvSpPr>
            <p:cNvPr id="16" name="Freeform 16"/>
            <p:cNvSpPr/>
            <p:nvPr/>
          </p:nvSpPr>
          <p:spPr>
            <a:xfrm>
              <a:off x="0" y="0"/>
              <a:ext cx="10331141" cy="5304491"/>
            </a:xfrm>
            <a:custGeom>
              <a:avLst/>
              <a:gdLst/>
              <a:ahLst/>
              <a:cxnLst/>
              <a:rect l="l" t="t" r="r" b="b"/>
              <a:pathLst>
                <a:path w="10331141" h="5304491">
                  <a:moveTo>
                    <a:pt x="0" y="0"/>
                  </a:moveTo>
                  <a:lnTo>
                    <a:pt x="0" y="5304491"/>
                  </a:lnTo>
                  <a:lnTo>
                    <a:pt x="10331141" y="5304491"/>
                  </a:lnTo>
                  <a:lnTo>
                    <a:pt x="10331141" y="0"/>
                  </a:lnTo>
                  <a:lnTo>
                    <a:pt x="0" y="0"/>
                  </a:lnTo>
                  <a:close/>
                  <a:moveTo>
                    <a:pt x="10270182" y="5243531"/>
                  </a:moveTo>
                  <a:lnTo>
                    <a:pt x="59690" y="5243531"/>
                  </a:lnTo>
                  <a:lnTo>
                    <a:pt x="59690" y="59690"/>
                  </a:lnTo>
                  <a:lnTo>
                    <a:pt x="10270182" y="59690"/>
                  </a:lnTo>
                  <a:lnTo>
                    <a:pt x="10270182" y="5243531"/>
                  </a:lnTo>
                  <a:close/>
                </a:path>
              </a:pathLst>
            </a:custGeom>
            <a:solidFill>
              <a:srgbClr val="2938FA"/>
            </a:solidFill>
          </p:spPr>
        </p:sp>
      </p:grpSp>
      <p:pic>
        <p:nvPicPr>
          <p:cNvPr id="17" name="Picture 17"/>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346952" y="525561"/>
            <a:ext cx="993493" cy="993493"/>
          </a:xfrm>
          <a:prstGeom prst="rect">
            <a:avLst/>
          </a:prstGeom>
        </p:spPr>
      </p:pic>
      <p:sp>
        <p:nvSpPr>
          <p:cNvPr id="18" name="AutoShape 18"/>
          <p:cNvSpPr/>
          <p:nvPr/>
        </p:nvSpPr>
        <p:spPr>
          <a:xfrm>
            <a:off x="1471252" y="1303036"/>
            <a:ext cx="1763455" cy="432037"/>
          </a:xfrm>
          <a:prstGeom prst="rect">
            <a:avLst/>
          </a:prstGeom>
          <a:solidFill>
            <a:srgbClr val="A7F6F5"/>
          </a:solidFill>
        </p:spPr>
      </p:sp>
      <p:pic>
        <p:nvPicPr>
          <p:cNvPr id="19" name="Picture 19"/>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843699" y="1022308"/>
            <a:ext cx="993493" cy="993493"/>
          </a:xfrm>
          <a:prstGeom prst="rect">
            <a:avLst/>
          </a:prstGeom>
        </p:spPr>
      </p:pic>
      <p:sp>
        <p:nvSpPr>
          <p:cNvPr id="20" name="AutoShape 20"/>
          <p:cNvSpPr/>
          <p:nvPr/>
        </p:nvSpPr>
        <p:spPr>
          <a:xfrm>
            <a:off x="1980533" y="1812316"/>
            <a:ext cx="1763455" cy="432037"/>
          </a:xfrm>
          <a:prstGeom prst="rect">
            <a:avLst/>
          </a:prstGeom>
          <a:solidFill>
            <a:srgbClr val="A7F6F5"/>
          </a:solidFill>
        </p:spPr>
      </p:sp>
      <p:pic>
        <p:nvPicPr>
          <p:cNvPr id="21" name="Picture 21"/>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2340446" y="1519054"/>
            <a:ext cx="993493" cy="993493"/>
          </a:xfrm>
          <a:prstGeom prst="rect">
            <a:avLst/>
          </a:prstGeom>
        </p:spPr>
      </p:pic>
      <p:sp>
        <p:nvSpPr>
          <p:cNvPr id="22" name="TextBox 22"/>
          <p:cNvSpPr txBox="1"/>
          <p:nvPr/>
        </p:nvSpPr>
        <p:spPr>
          <a:xfrm>
            <a:off x="2895600" y="2400300"/>
            <a:ext cx="15446447" cy="8502712"/>
          </a:xfrm>
          <a:prstGeom prst="rect">
            <a:avLst/>
          </a:prstGeom>
        </p:spPr>
        <p:txBody>
          <a:bodyPr wrap="square" lIns="0" tIns="0" rIns="0" bIns="0" rtlCol="0" anchor="t">
            <a:spAutoFit/>
          </a:bodyPr>
          <a:lstStyle/>
          <a:p>
            <a:pPr algn="just">
              <a:lnSpc>
                <a:spcPct val="150000"/>
              </a:lnSpc>
              <a:spcAft>
                <a:spcPts val="600"/>
              </a:spcAft>
            </a:pPr>
            <a:r>
              <a:rPr lang="vi-VN" sz="2500" b="1" dirty="0">
                <a:effectLst/>
                <a:latin typeface="Arimo" panose="020B0604020202020204" charset="0"/>
                <a:ea typeface="Arimo" panose="020B0604020202020204" charset="0"/>
                <a:cs typeface="Arimo" panose="020B0604020202020204" charset="0"/>
              </a:rPr>
              <a:t>.MODEL SMALL</a:t>
            </a:r>
            <a:endParaRPr lang="en-US" sz="2500" dirty="0">
              <a:effectLst/>
              <a:latin typeface="Arimo" panose="020B0604020202020204" charset="0"/>
              <a:ea typeface="Arimo" panose="020B0604020202020204" charset="0"/>
              <a:cs typeface="Arimo" panose="020B0604020202020204" charset="0"/>
            </a:endParaRPr>
          </a:p>
          <a:p>
            <a:pPr algn="just">
              <a:lnSpc>
                <a:spcPct val="150000"/>
              </a:lnSpc>
              <a:spcAft>
                <a:spcPts val="600"/>
              </a:spcAft>
            </a:pPr>
            <a:r>
              <a:rPr lang="vi-VN" sz="2500" b="1" dirty="0">
                <a:effectLst/>
                <a:latin typeface="Arimo" panose="020B0604020202020204" charset="0"/>
                <a:ea typeface="Arimo" panose="020B0604020202020204" charset="0"/>
                <a:cs typeface="Arimo" panose="020B0604020202020204" charset="0"/>
              </a:rPr>
              <a:t>.STACK 100H</a:t>
            </a:r>
            <a:endParaRPr lang="en-US" sz="2500" dirty="0">
              <a:effectLst/>
              <a:latin typeface="Arimo" panose="020B0604020202020204" charset="0"/>
              <a:ea typeface="Arimo" panose="020B0604020202020204" charset="0"/>
              <a:cs typeface="Arimo" panose="020B0604020202020204" charset="0"/>
            </a:endParaRPr>
          </a:p>
          <a:p>
            <a:pPr algn="just">
              <a:lnSpc>
                <a:spcPct val="150000"/>
              </a:lnSpc>
              <a:spcAft>
                <a:spcPts val="600"/>
              </a:spcAft>
            </a:pPr>
            <a:r>
              <a:rPr lang="vi-VN" sz="2500" b="1" dirty="0">
                <a:effectLst/>
                <a:latin typeface="Arimo" panose="020B0604020202020204" charset="0"/>
                <a:ea typeface="Arimo" panose="020B0604020202020204" charset="0"/>
                <a:cs typeface="Arimo" panose="020B0604020202020204" charset="0"/>
              </a:rPr>
              <a:t>.DATA</a:t>
            </a:r>
            <a:endParaRPr lang="en-US" sz="2500" dirty="0">
              <a:effectLst/>
              <a:latin typeface="Arimo" panose="020B0604020202020204" charset="0"/>
              <a:ea typeface="Arimo" panose="020B0604020202020204" charset="0"/>
              <a:cs typeface="Arimo" panose="020B0604020202020204" charset="0"/>
            </a:endParaRPr>
          </a:p>
          <a:p>
            <a:pPr algn="just">
              <a:lnSpc>
                <a:spcPct val="150000"/>
              </a:lnSpc>
              <a:spcAft>
                <a:spcPts val="600"/>
              </a:spcAft>
            </a:pPr>
            <a:r>
              <a:rPr lang="vi-VN" sz="2500" dirty="0">
                <a:effectLst/>
                <a:latin typeface="Arimo" panose="020B0604020202020204" charset="0"/>
                <a:ea typeface="Arimo" panose="020B0604020202020204" charset="0"/>
                <a:cs typeface="Arimo" panose="020B0604020202020204" charset="0"/>
              </a:rPr>
              <a:t>    	</a:t>
            </a:r>
            <a:r>
              <a:rPr lang="vi-VN" sz="2500" b="1" dirty="0">
                <a:effectLst/>
                <a:latin typeface="Arimo" panose="020B0604020202020204" charset="0"/>
                <a:ea typeface="Arimo" panose="020B0604020202020204" charset="0"/>
                <a:cs typeface="Arimo" panose="020B0604020202020204" charset="0"/>
              </a:rPr>
              <a:t>PORTA EQU 00H</a:t>
            </a:r>
            <a:r>
              <a:rPr lang="vi-VN" sz="2500" dirty="0">
                <a:effectLst/>
                <a:latin typeface="Arimo" panose="020B0604020202020204" charset="0"/>
                <a:ea typeface="Arimo" panose="020B0604020202020204" charset="0"/>
                <a:cs typeface="Arimo" panose="020B0604020202020204" charset="0"/>
              </a:rPr>
              <a:t> 		               Địa chỉ cổng dữ liệu đầu ra A: 00H</a:t>
            </a:r>
            <a:endParaRPr lang="en-US" sz="2500" dirty="0">
              <a:effectLst/>
              <a:latin typeface="Arimo" panose="020B0604020202020204" charset="0"/>
              <a:ea typeface="Arimo" panose="020B0604020202020204" charset="0"/>
              <a:cs typeface="Arimo" panose="020B0604020202020204" charset="0"/>
            </a:endParaRPr>
          </a:p>
          <a:p>
            <a:pPr algn="just">
              <a:lnSpc>
                <a:spcPct val="150000"/>
              </a:lnSpc>
              <a:spcAft>
                <a:spcPts val="600"/>
              </a:spcAft>
            </a:pPr>
            <a:r>
              <a:rPr lang="vi-VN" sz="2500" dirty="0">
                <a:effectLst/>
                <a:latin typeface="Arimo" panose="020B0604020202020204" charset="0"/>
                <a:ea typeface="Arimo" panose="020B0604020202020204" charset="0"/>
                <a:cs typeface="Arimo" panose="020B0604020202020204" charset="0"/>
              </a:rPr>
              <a:t>				</a:t>
            </a:r>
            <a:r>
              <a:rPr lang="vi-VN" sz="2500" dirty="0">
                <a:latin typeface="Arimo" panose="020B0604020202020204" charset="0"/>
                <a:ea typeface="Arimo" panose="020B0604020202020204" charset="0"/>
                <a:cs typeface="Arimo" panose="020B0604020202020204" charset="0"/>
              </a:rPr>
              <a:t>	              </a:t>
            </a:r>
            <a:r>
              <a:rPr lang="vi-VN" sz="2500" dirty="0">
                <a:effectLst/>
                <a:latin typeface="Arimo" panose="020B0604020202020204" charset="0"/>
                <a:ea typeface="Arimo" panose="020B0604020202020204" charset="0"/>
                <a:cs typeface="Arimo" panose="020B0604020202020204" charset="0"/>
              </a:rPr>
              <a:t> Sử dụng để giao tiếp với các thiết bị ngoại vi đèn LED</a:t>
            </a:r>
            <a:endParaRPr lang="en-US" sz="2500" dirty="0">
              <a:effectLst/>
              <a:latin typeface="Arimo" panose="020B0604020202020204" charset="0"/>
              <a:ea typeface="Arimo" panose="020B0604020202020204" charset="0"/>
              <a:cs typeface="Arimo" panose="020B0604020202020204" charset="0"/>
            </a:endParaRPr>
          </a:p>
          <a:p>
            <a:pPr algn="just">
              <a:lnSpc>
                <a:spcPct val="150000"/>
              </a:lnSpc>
              <a:spcAft>
                <a:spcPts val="600"/>
              </a:spcAft>
            </a:pPr>
            <a:r>
              <a:rPr lang="vi-VN" sz="2500" dirty="0">
                <a:effectLst/>
                <a:latin typeface="Arimo" panose="020B0604020202020204" charset="0"/>
                <a:ea typeface="Arimo" panose="020B0604020202020204" charset="0"/>
                <a:cs typeface="Arimo" panose="020B0604020202020204" charset="0"/>
              </a:rPr>
              <a:t>    	</a:t>
            </a:r>
            <a:r>
              <a:rPr lang="vi-VN" sz="2500" b="1" dirty="0">
                <a:effectLst/>
                <a:latin typeface="Arimo" panose="020B0604020202020204" charset="0"/>
                <a:ea typeface="Arimo" panose="020B0604020202020204" charset="0"/>
                <a:cs typeface="Arimo" panose="020B0604020202020204" charset="0"/>
              </a:rPr>
              <a:t>PORT_CON EQU 06H</a:t>
            </a:r>
            <a:r>
              <a:rPr lang="vi-VN" sz="2500" dirty="0">
                <a:effectLst/>
                <a:latin typeface="Arimo" panose="020B0604020202020204" charset="0"/>
                <a:ea typeface="Arimo" panose="020B0604020202020204" charset="0"/>
                <a:cs typeface="Arimo" panose="020B0604020202020204" charset="0"/>
              </a:rPr>
              <a:t>	               (Control Port): Địa chỉ cổng điều khiển - 06H               </a:t>
            </a:r>
            <a:endParaRPr lang="en-US" sz="2500" dirty="0">
              <a:effectLst/>
              <a:latin typeface="Arimo" panose="020B0604020202020204" charset="0"/>
              <a:ea typeface="Arimo" panose="020B0604020202020204" charset="0"/>
              <a:cs typeface="Arimo" panose="020B0604020202020204" charset="0"/>
            </a:endParaRPr>
          </a:p>
          <a:p>
            <a:pPr algn="just">
              <a:lnSpc>
                <a:spcPct val="150000"/>
              </a:lnSpc>
              <a:spcAft>
                <a:spcPts val="600"/>
              </a:spcAft>
            </a:pPr>
            <a:r>
              <a:rPr lang="vi-VN" sz="2500" dirty="0">
                <a:effectLst/>
                <a:latin typeface="Arimo" panose="020B0604020202020204" charset="0"/>
                <a:ea typeface="Arimo" panose="020B0604020202020204" charset="0"/>
                <a:cs typeface="Arimo" panose="020B0604020202020204" charset="0"/>
              </a:rPr>
              <a:t>			      		               Điều khiển các chức năng của 8255A </a:t>
            </a:r>
            <a:endParaRPr lang="en-US" sz="2500" dirty="0">
              <a:effectLst/>
              <a:latin typeface="Arimo" panose="020B0604020202020204" charset="0"/>
              <a:ea typeface="Arimo" panose="020B0604020202020204" charset="0"/>
              <a:cs typeface="Arimo" panose="020B0604020202020204" charset="0"/>
            </a:endParaRPr>
          </a:p>
          <a:p>
            <a:pPr algn="just">
              <a:lnSpc>
                <a:spcPct val="150000"/>
              </a:lnSpc>
              <a:spcAft>
                <a:spcPts val="600"/>
              </a:spcAft>
            </a:pPr>
            <a:r>
              <a:rPr lang="vi-VN" sz="2500" dirty="0">
                <a:effectLst/>
                <a:latin typeface="Arimo" panose="020B0604020202020204" charset="0"/>
                <a:ea typeface="Arimo" panose="020B0604020202020204" charset="0"/>
                <a:cs typeface="Arimo" panose="020B0604020202020204" charset="0"/>
              </a:rPr>
              <a:t>   	</a:t>
            </a:r>
            <a:r>
              <a:rPr lang="vi-VN" sz="2500" b="1" dirty="0">
                <a:effectLst/>
                <a:latin typeface="Arimo" panose="020B0604020202020204" charset="0"/>
                <a:ea typeface="Arimo" panose="020B0604020202020204" charset="0"/>
                <a:cs typeface="Arimo" panose="020B0604020202020204" charset="0"/>
              </a:rPr>
              <a:t>DELAY_COUNT DW 1FFFH</a:t>
            </a:r>
            <a:r>
              <a:rPr lang="vi-VN" sz="2500" dirty="0">
                <a:effectLst/>
                <a:latin typeface="Arimo" panose="020B0604020202020204" charset="0"/>
                <a:ea typeface="Arimo" panose="020B0604020202020204" charset="0"/>
                <a:cs typeface="Arimo" panose="020B0604020202020204" charset="0"/>
              </a:rPr>
              <a:t> </a:t>
            </a:r>
            <a:r>
              <a:rPr lang="vi-VN" sz="2500" dirty="0">
                <a:latin typeface="Arimo" panose="020B0604020202020204" charset="0"/>
                <a:ea typeface="Arimo" panose="020B0604020202020204" charset="0"/>
                <a:cs typeface="Arimo" panose="020B0604020202020204" charset="0"/>
              </a:rPr>
              <a:t>         </a:t>
            </a:r>
            <a:r>
              <a:rPr lang="vi-VN" sz="2500" dirty="0">
                <a:effectLst/>
                <a:latin typeface="Arimo" panose="020B0604020202020204" charset="0"/>
                <a:ea typeface="Arimo" panose="020B0604020202020204" charset="0"/>
                <a:cs typeface="Arimo" panose="020B0604020202020204" charset="0"/>
              </a:rPr>
              <a:t> Điều chỉnh tốc độ hiển thị</a:t>
            </a:r>
            <a:endParaRPr lang="en-US" sz="2500" dirty="0">
              <a:effectLst/>
              <a:latin typeface="Arimo" panose="020B0604020202020204" charset="0"/>
              <a:ea typeface="Arimo" panose="020B0604020202020204" charset="0"/>
              <a:cs typeface="Arimo" panose="020B0604020202020204" charset="0"/>
            </a:endParaRPr>
          </a:p>
          <a:p>
            <a:pPr algn="just">
              <a:lnSpc>
                <a:spcPct val="150000"/>
              </a:lnSpc>
              <a:spcAft>
                <a:spcPts val="600"/>
              </a:spcAft>
            </a:pPr>
            <a:r>
              <a:rPr lang="vi-VN" sz="2500" dirty="0">
                <a:effectLst/>
                <a:latin typeface="Arimo" panose="020B0604020202020204" charset="0"/>
                <a:ea typeface="Arimo" panose="020B0604020202020204" charset="0"/>
                <a:cs typeface="Arimo" panose="020B0604020202020204" charset="0"/>
              </a:rPr>
              <a:t>    	</a:t>
            </a:r>
            <a:r>
              <a:rPr lang="vi-VN" sz="2500" b="1" dirty="0">
                <a:effectLst/>
                <a:latin typeface="Arimo" panose="020B0604020202020204" charset="0"/>
                <a:ea typeface="Arimo" panose="020B0604020202020204" charset="0"/>
                <a:cs typeface="Arimo" panose="020B0604020202020204" charset="0"/>
              </a:rPr>
              <a:t>NUM DB 11000000B, 11111001B, 10100100B, 10110000B, 10011001B,</a:t>
            </a:r>
          </a:p>
          <a:p>
            <a:pPr algn="just">
              <a:lnSpc>
                <a:spcPct val="150000"/>
              </a:lnSpc>
              <a:spcAft>
                <a:spcPts val="600"/>
              </a:spcAft>
            </a:pPr>
            <a:r>
              <a:rPr lang="vi-VN" sz="2500" b="1" dirty="0">
                <a:latin typeface="Arimo" panose="020B0604020202020204" charset="0"/>
                <a:ea typeface="Arimo" panose="020B0604020202020204" charset="0"/>
                <a:cs typeface="Arimo" panose="020B0604020202020204" charset="0"/>
              </a:rPr>
              <a:t>		     </a:t>
            </a:r>
            <a:r>
              <a:rPr lang="vi-VN" sz="2500" b="1" dirty="0">
                <a:effectLst/>
                <a:latin typeface="Arimo" panose="020B0604020202020204" charset="0"/>
                <a:ea typeface="Arimo" panose="020B0604020202020204" charset="0"/>
                <a:cs typeface="Arimo" panose="020B0604020202020204" charset="0"/>
              </a:rPr>
              <a:t>10010010B, 10000010B, 11011000B, 10000000B, 10010000B	</a:t>
            </a:r>
          </a:p>
          <a:p>
            <a:pPr algn="just">
              <a:lnSpc>
                <a:spcPct val="150000"/>
              </a:lnSpc>
              <a:spcAft>
                <a:spcPts val="600"/>
              </a:spcAft>
            </a:pPr>
            <a:r>
              <a:rPr lang="vi-VN" sz="2500" b="1" dirty="0">
                <a:latin typeface="Arimo" panose="020B0604020202020204" charset="0"/>
                <a:ea typeface="Arimo" panose="020B0604020202020204" charset="0"/>
                <a:cs typeface="Arimo" panose="020B0604020202020204" charset="0"/>
              </a:rPr>
              <a:t>					              </a:t>
            </a:r>
            <a:r>
              <a:rPr lang="vi-VN" sz="2500" dirty="0">
                <a:effectLst/>
                <a:latin typeface="Arimo" panose="020B0604020202020204" charset="0"/>
                <a:ea typeface="Arimo" panose="020B0604020202020204" charset="0"/>
                <a:cs typeface="Arimo" panose="020B0604020202020204" charset="0"/>
              </a:rPr>
              <a:t> Các số từ 0 - 9 hệ nhị phân	</a:t>
            </a:r>
            <a:endParaRPr lang="en-US" sz="2500" dirty="0">
              <a:effectLst/>
              <a:latin typeface="Arimo" panose="020B0604020202020204" charset="0"/>
              <a:ea typeface="Arimo" panose="020B0604020202020204" charset="0"/>
              <a:cs typeface="Arimo" panose="020B0604020202020204" charset="0"/>
            </a:endParaRPr>
          </a:p>
          <a:p>
            <a:pPr algn="just">
              <a:lnSpc>
                <a:spcPct val="150000"/>
              </a:lnSpc>
              <a:spcAft>
                <a:spcPts val="600"/>
              </a:spcAft>
            </a:pPr>
            <a:r>
              <a:rPr lang="vi-VN" sz="2500" dirty="0">
                <a:effectLst/>
                <a:latin typeface="Arimo" panose="020B0604020202020204" charset="0"/>
                <a:ea typeface="Arimo" panose="020B0604020202020204" charset="0"/>
                <a:cs typeface="Arimo" panose="020B0604020202020204" charset="0"/>
              </a:rPr>
              <a:t> </a:t>
            </a:r>
            <a:endParaRPr lang="en-US" sz="2500" dirty="0">
              <a:effectLst/>
              <a:latin typeface="Arimo" panose="020B0604020202020204" charset="0"/>
              <a:ea typeface="Arimo" panose="020B0604020202020204" charset="0"/>
              <a:cs typeface="Arimo" panose="020B0604020202020204" charset="0"/>
            </a:endParaRPr>
          </a:p>
          <a:p>
            <a:pPr algn="just">
              <a:lnSpc>
                <a:spcPct val="150000"/>
              </a:lnSpc>
              <a:spcAft>
                <a:spcPts val="600"/>
              </a:spcAft>
            </a:pPr>
            <a:r>
              <a:rPr lang="vi-VN" sz="2500" b="1" dirty="0">
                <a:effectLst/>
                <a:latin typeface="Arimo" panose="020B0604020202020204" charset="0"/>
                <a:ea typeface="Arimo" panose="020B0604020202020204" charset="0"/>
                <a:cs typeface="Arimo" panose="020B0604020202020204" charset="0"/>
              </a:rPr>
              <a:t>.</a:t>
            </a:r>
            <a:endParaRPr lang="en-US" sz="2500" dirty="0">
              <a:effectLst/>
              <a:latin typeface="Arimo" panose="020B0604020202020204" charset="0"/>
              <a:ea typeface="Arimo" panose="020B0604020202020204" charset="0"/>
              <a:cs typeface="Arimo" panose="020B0604020202020204" charset="0"/>
            </a:endParaRPr>
          </a:p>
        </p:txBody>
      </p:sp>
      <p:sp>
        <p:nvSpPr>
          <p:cNvPr id="23" name="TextBox 23"/>
          <p:cNvSpPr txBox="1"/>
          <p:nvPr/>
        </p:nvSpPr>
        <p:spPr>
          <a:xfrm>
            <a:off x="3753513" y="814731"/>
            <a:ext cx="11377176" cy="365429"/>
          </a:xfrm>
          <a:prstGeom prst="rect">
            <a:avLst/>
          </a:prstGeom>
        </p:spPr>
        <p:txBody>
          <a:bodyPr lIns="0" tIns="0" rIns="0" bIns="0" rtlCol="0" anchor="t">
            <a:spAutoFit/>
          </a:bodyPr>
          <a:lstStyle/>
          <a:p>
            <a:pPr algn="r">
              <a:lnSpc>
                <a:spcPts val="3077"/>
              </a:lnSpc>
            </a:pPr>
            <a:r>
              <a:rPr lang="en-US" sz="2198" spc="131" dirty="0">
                <a:solidFill>
                  <a:srgbClr val="2938FA"/>
                </a:solidFill>
                <a:latin typeface="Bahnschrift SemiBold" panose="020B0502040204020203" pitchFamily="34" charset="0"/>
              </a:rPr>
              <a:t>• Apr. 30, 2023</a:t>
            </a:r>
          </a:p>
        </p:txBody>
      </p:sp>
      <p:sp>
        <p:nvSpPr>
          <p:cNvPr id="24" name="TextBox 24"/>
          <p:cNvSpPr txBox="1"/>
          <p:nvPr/>
        </p:nvSpPr>
        <p:spPr>
          <a:xfrm>
            <a:off x="4238223" y="1351808"/>
            <a:ext cx="11377176" cy="365429"/>
          </a:xfrm>
          <a:prstGeom prst="rect">
            <a:avLst/>
          </a:prstGeom>
        </p:spPr>
        <p:txBody>
          <a:bodyPr lIns="0" tIns="0" rIns="0" bIns="0" rtlCol="0" anchor="t">
            <a:spAutoFit/>
          </a:bodyPr>
          <a:lstStyle/>
          <a:p>
            <a:pPr algn="r">
              <a:lnSpc>
                <a:spcPts val="3077"/>
              </a:lnSpc>
            </a:pPr>
            <a:r>
              <a:rPr lang="en-US" sz="2198" spc="131" dirty="0">
                <a:solidFill>
                  <a:srgbClr val="2938FA"/>
                </a:solidFill>
                <a:latin typeface="Bahnschrift SemiBold" panose="020B0502040204020203" pitchFamily="34" charset="0"/>
              </a:rPr>
              <a:t>• Apr. 30, 2023</a:t>
            </a:r>
          </a:p>
        </p:txBody>
      </p:sp>
      <p:sp>
        <p:nvSpPr>
          <p:cNvPr id="25" name="TextBox 25"/>
          <p:cNvSpPr txBox="1"/>
          <p:nvPr/>
        </p:nvSpPr>
        <p:spPr>
          <a:xfrm>
            <a:off x="4831960" y="1858983"/>
            <a:ext cx="11377176" cy="365429"/>
          </a:xfrm>
          <a:prstGeom prst="rect">
            <a:avLst/>
          </a:prstGeom>
        </p:spPr>
        <p:txBody>
          <a:bodyPr lIns="0" tIns="0" rIns="0" bIns="0" rtlCol="0" anchor="t">
            <a:spAutoFit/>
          </a:bodyPr>
          <a:lstStyle/>
          <a:p>
            <a:pPr algn="r">
              <a:lnSpc>
                <a:spcPts val="3077"/>
              </a:lnSpc>
            </a:pPr>
            <a:r>
              <a:rPr lang="en-US" sz="2198" spc="131" dirty="0">
                <a:solidFill>
                  <a:srgbClr val="2938FA"/>
                </a:solidFill>
                <a:latin typeface="Bahnschrift SemiBold" panose="020B0502040204020203" pitchFamily="34" charset="0"/>
              </a:rPr>
              <a:t>• Apr. 30, 2023</a:t>
            </a:r>
          </a:p>
        </p:txBody>
      </p:sp>
      <p:sp>
        <p:nvSpPr>
          <p:cNvPr id="26" name="TextBox 26"/>
          <p:cNvSpPr txBox="1"/>
          <p:nvPr/>
        </p:nvSpPr>
        <p:spPr>
          <a:xfrm rot="5400000">
            <a:off x="13509676" y="6753072"/>
            <a:ext cx="8274152" cy="546303"/>
          </a:xfrm>
          <a:prstGeom prst="rect">
            <a:avLst/>
          </a:prstGeom>
        </p:spPr>
        <p:txBody>
          <a:bodyPr lIns="0" tIns="0" rIns="0" bIns="0" rtlCol="0" anchor="t">
            <a:spAutoFit/>
          </a:bodyPr>
          <a:lstStyle/>
          <a:p>
            <a:pPr>
              <a:lnSpc>
                <a:spcPts val="4626"/>
              </a:lnSpc>
            </a:pPr>
            <a:r>
              <a:rPr lang="vi-VN" sz="3559" spc="213" dirty="0">
                <a:solidFill>
                  <a:srgbClr val="1FC2D7"/>
                </a:solidFill>
                <a:latin typeface="Copperplate Gothic Light" panose="020E0507020206020404" pitchFamily="34" charset="0"/>
                <a:cs typeface="Dreaming Outloud Pro" panose="020B0604020202020204" pitchFamily="66" charset="0"/>
              </a:rPr>
              <a:t>ASSEMBLY PROJECT</a:t>
            </a:r>
            <a:endParaRPr lang="en-US" sz="3559" spc="213" dirty="0">
              <a:solidFill>
                <a:srgbClr val="1FC2D7"/>
              </a:solidFill>
              <a:latin typeface="Copperplate Gothic Light" panose="020E0507020206020404" pitchFamily="34" charset="0"/>
              <a:cs typeface="Dreaming Outloud Pro" panose="020B0604020202020204" pitchFamily="66" charset="0"/>
            </a:endParaRPr>
          </a:p>
        </p:txBody>
      </p:sp>
      <p:sp>
        <p:nvSpPr>
          <p:cNvPr id="27" name="TextBox 27"/>
          <p:cNvSpPr txBox="1"/>
          <p:nvPr/>
        </p:nvSpPr>
        <p:spPr>
          <a:xfrm>
            <a:off x="5511933" y="118358"/>
            <a:ext cx="8274152" cy="546175"/>
          </a:xfrm>
          <a:prstGeom prst="rect">
            <a:avLst/>
          </a:prstGeom>
        </p:spPr>
        <p:txBody>
          <a:bodyPr lIns="0" tIns="0" rIns="0" bIns="0" rtlCol="0" anchor="t">
            <a:spAutoFit/>
          </a:bodyPr>
          <a:lstStyle/>
          <a:p>
            <a:pPr>
              <a:lnSpc>
                <a:spcPts val="4626"/>
              </a:lnSpc>
            </a:pPr>
            <a:r>
              <a:rPr lang="vi-VN" sz="3559" spc="213" dirty="0">
                <a:solidFill>
                  <a:srgbClr val="1FC2D7"/>
                </a:solidFill>
                <a:latin typeface="Bahnschrift SemiBold" panose="020B0502040204020203" pitchFamily="34" charset="0"/>
                <a:cs typeface="Dreaming Outloud Pro" panose="020B0604020202020204" pitchFamily="66" charset="0"/>
              </a:rPr>
              <a:t>M</a:t>
            </a:r>
            <a:r>
              <a:rPr lang="en-US" sz="3559" spc="213" dirty="0">
                <a:solidFill>
                  <a:srgbClr val="1FC2D7"/>
                </a:solidFill>
                <a:latin typeface="Bahnschrift SemiBold" panose="020B0502040204020203" pitchFamily="34" charset="0"/>
                <a:cs typeface="Dreaming Outloud Pro" panose="020B0604020202020204" pitchFamily="66" charset="0"/>
              </a:rPr>
              <a:t>ã </a:t>
            </a:r>
            <a:r>
              <a:rPr lang="en-US" sz="3559" spc="213" dirty="0" err="1">
                <a:solidFill>
                  <a:srgbClr val="1FC2D7"/>
                </a:solidFill>
                <a:latin typeface="Bahnschrift SemiBold" panose="020B0502040204020203" pitchFamily="34" charset="0"/>
                <a:cs typeface="Dreaming Outloud Pro" panose="020B0604020202020204" pitchFamily="66" charset="0"/>
              </a:rPr>
              <a:t>nguồn</a:t>
            </a:r>
            <a:r>
              <a:rPr lang="en-US" sz="3559" spc="213" dirty="0">
                <a:solidFill>
                  <a:srgbClr val="1FC2D7"/>
                </a:solidFill>
                <a:latin typeface="Bahnschrift SemiBold" panose="020B0502040204020203" pitchFamily="34" charset="0"/>
                <a:cs typeface="Dreaming Outloud Pro" panose="020B0604020202020204" pitchFamily="66" charset="0"/>
              </a:rPr>
              <a:t> </a:t>
            </a:r>
            <a:r>
              <a:rPr lang="en-US" sz="3559" spc="213" dirty="0" err="1">
                <a:solidFill>
                  <a:srgbClr val="1FC2D7"/>
                </a:solidFill>
                <a:latin typeface="Bahnschrift SemiBold" panose="020B0502040204020203" pitchFamily="34" charset="0"/>
                <a:cs typeface="Dreaming Outloud Pro" panose="020B0604020202020204" pitchFamily="66" charset="0"/>
              </a:rPr>
              <a:t>chương</a:t>
            </a:r>
            <a:r>
              <a:rPr lang="en-US" sz="3559" spc="213" dirty="0">
                <a:solidFill>
                  <a:srgbClr val="1FC2D7"/>
                </a:solidFill>
                <a:latin typeface="Bahnschrift SemiBold" panose="020B0502040204020203" pitchFamily="34" charset="0"/>
                <a:cs typeface="Dreaming Outloud Pro" panose="020B0604020202020204" pitchFamily="66" charset="0"/>
              </a:rPr>
              <a:t> </a:t>
            </a:r>
            <a:r>
              <a:rPr lang="en-US" sz="3559" spc="213" dirty="0" err="1">
                <a:solidFill>
                  <a:srgbClr val="1FC2D7"/>
                </a:solidFill>
                <a:latin typeface="Bahnschrift SemiBold" panose="020B0502040204020203" pitchFamily="34" charset="0"/>
                <a:cs typeface="Dreaming Outloud Pro" panose="020B0604020202020204" pitchFamily="66" charset="0"/>
              </a:rPr>
              <a:t>trình</a:t>
            </a:r>
            <a:endParaRPr lang="en-US" sz="3559" spc="213" dirty="0">
              <a:solidFill>
                <a:srgbClr val="1FC2D7"/>
              </a:solidFill>
              <a:latin typeface="Bahnschrift SemiBold" panose="020B0502040204020203" pitchFamily="34" charset="0"/>
              <a:cs typeface="Dreaming Outloud Pro" panose="020B0604020202020204" pitchFamily="66" charset="0"/>
            </a:endParaRPr>
          </a:p>
        </p:txBody>
      </p:sp>
      <p:pic>
        <p:nvPicPr>
          <p:cNvPr id="28" name="Picture 9">
            <a:extLst>
              <a:ext uri="{FF2B5EF4-FFF2-40B4-BE49-F238E27FC236}">
                <a16:creationId xmlns:a16="http://schemas.microsoft.com/office/drawing/2014/main" id="{B96141F0-944B-A50B-9D83-C1FB0B8E15A5}"/>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19596600">
            <a:off x="16165889" y="317637"/>
            <a:ext cx="1043430" cy="1051074"/>
          </a:xfrm>
          <a:prstGeom prst="rect">
            <a:avLst/>
          </a:prstGeom>
        </p:spPr>
      </p:pic>
    </p:spTree>
    <p:extLst>
      <p:ext uri="{BB962C8B-B14F-4D97-AF65-F5344CB8AC3E}">
        <p14:creationId xmlns:p14="http://schemas.microsoft.com/office/powerpoint/2010/main" val="6390927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71500"/>
            <a:ext cx="18288000" cy="9715500"/>
            <a:chOff x="0" y="0"/>
            <a:chExt cx="14270628" cy="7514091"/>
          </a:xfrm>
        </p:grpSpPr>
        <p:sp>
          <p:nvSpPr>
            <p:cNvPr id="3" name="Freeform 3"/>
            <p:cNvSpPr/>
            <p:nvPr/>
          </p:nvSpPr>
          <p:spPr>
            <a:xfrm>
              <a:off x="0" y="0"/>
              <a:ext cx="14270628" cy="7514091"/>
            </a:xfrm>
            <a:custGeom>
              <a:avLst/>
              <a:gdLst/>
              <a:ahLst/>
              <a:cxnLst/>
              <a:rect l="l" t="t" r="r" b="b"/>
              <a:pathLst>
                <a:path w="14270628" h="7514091">
                  <a:moveTo>
                    <a:pt x="0" y="0"/>
                  </a:moveTo>
                  <a:lnTo>
                    <a:pt x="0" y="7514091"/>
                  </a:lnTo>
                  <a:lnTo>
                    <a:pt x="14270628" y="7514091"/>
                  </a:lnTo>
                  <a:lnTo>
                    <a:pt x="14270628" y="0"/>
                  </a:lnTo>
                  <a:lnTo>
                    <a:pt x="0" y="0"/>
                  </a:lnTo>
                  <a:close/>
                  <a:moveTo>
                    <a:pt x="14209668" y="7453130"/>
                  </a:moveTo>
                  <a:lnTo>
                    <a:pt x="59690" y="7453130"/>
                  </a:lnTo>
                  <a:lnTo>
                    <a:pt x="59690" y="59690"/>
                  </a:lnTo>
                  <a:lnTo>
                    <a:pt x="14209668" y="59690"/>
                  </a:lnTo>
                  <a:lnTo>
                    <a:pt x="14209668" y="7453130"/>
                  </a:lnTo>
                  <a:close/>
                </a:path>
              </a:pathLst>
            </a:custGeom>
            <a:solidFill>
              <a:srgbClr val="2938FA"/>
            </a:solidFill>
          </p:spPr>
        </p:sp>
      </p:grpSp>
      <p:sp>
        <p:nvSpPr>
          <p:cNvPr id="4" name="AutoShape 4"/>
          <p:cNvSpPr/>
          <p:nvPr/>
        </p:nvSpPr>
        <p:spPr>
          <a:xfrm>
            <a:off x="62535" y="102541"/>
            <a:ext cx="1684617" cy="544000"/>
          </a:xfrm>
          <a:prstGeom prst="rect">
            <a:avLst/>
          </a:prstGeom>
          <a:solidFill>
            <a:srgbClr val="A7F6F5"/>
          </a:solidFill>
        </p:spPr>
      </p:sp>
      <p:grpSp>
        <p:nvGrpSpPr>
          <p:cNvPr id="5" name="Group 5"/>
          <p:cNvGrpSpPr/>
          <p:nvPr/>
        </p:nvGrpSpPr>
        <p:grpSpPr>
          <a:xfrm>
            <a:off x="0" y="5766"/>
            <a:ext cx="18288000" cy="737552"/>
            <a:chOff x="0" y="0"/>
            <a:chExt cx="12208598" cy="492371"/>
          </a:xfrm>
        </p:grpSpPr>
        <p:sp>
          <p:nvSpPr>
            <p:cNvPr id="6" name="Freeform 6"/>
            <p:cNvSpPr/>
            <p:nvPr/>
          </p:nvSpPr>
          <p:spPr>
            <a:xfrm>
              <a:off x="0" y="0"/>
              <a:ext cx="12208598" cy="492371"/>
            </a:xfrm>
            <a:custGeom>
              <a:avLst/>
              <a:gdLst/>
              <a:ahLst/>
              <a:cxnLst/>
              <a:rect l="l" t="t" r="r" b="b"/>
              <a:pathLst>
                <a:path w="12208598" h="492371">
                  <a:moveTo>
                    <a:pt x="0" y="0"/>
                  </a:moveTo>
                  <a:lnTo>
                    <a:pt x="0" y="492371"/>
                  </a:lnTo>
                  <a:lnTo>
                    <a:pt x="12208598" y="492371"/>
                  </a:lnTo>
                  <a:lnTo>
                    <a:pt x="12208598" y="0"/>
                  </a:lnTo>
                  <a:lnTo>
                    <a:pt x="0" y="0"/>
                  </a:lnTo>
                  <a:close/>
                  <a:moveTo>
                    <a:pt x="12147638" y="431411"/>
                  </a:moveTo>
                  <a:lnTo>
                    <a:pt x="59690" y="431411"/>
                  </a:lnTo>
                  <a:lnTo>
                    <a:pt x="59690" y="59690"/>
                  </a:lnTo>
                  <a:lnTo>
                    <a:pt x="12147638" y="59690"/>
                  </a:lnTo>
                  <a:lnTo>
                    <a:pt x="12147638" y="431411"/>
                  </a:lnTo>
                  <a:close/>
                </a:path>
              </a:pathLst>
            </a:custGeom>
            <a:solidFill>
              <a:srgbClr val="2938FA"/>
            </a:solidFill>
          </p:spPr>
        </p:sp>
      </p:grpSp>
      <p:pic>
        <p:nvPicPr>
          <p:cNvPr id="7" name="Picture 7"/>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249790" y="-217977"/>
            <a:ext cx="1185037" cy="1185037"/>
          </a:xfrm>
          <a:prstGeom prst="rect">
            <a:avLst/>
          </a:prstGeom>
        </p:spPr>
      </p:pic>
      <p:pic>
        <p:nvPicPr>
          <p:cNvPr id="8" name="Picture 8"/>
          <p:cNvPicPr>
            <a:picLocks noChangeAspect="1"/>
          </p:cNvPicPr>
          <p:nvPr/>
        </p:nvPicPr>
        <p:blipFill>
          <a:blip r:embed="rId4"/>
          <a:srcRect t="5930" b="46322"/>
          <a:stretch>
            <a:fillRect/>
          </a:stretch>
        </p:blipFill>
        <p:spPr>
          <a:xfrm>
            <a:off x="1747152" y="91245"/>
            <a:ext cx="16540848" cy="555063"/>
          </a:xfrm>
          <a:prstGeom prst="rect">
            <a:avLst/>
          </a:prstGeom>
        </p:spPr>
      </p:pic>
      <p:sp>
        <p:nvSpPr>
          <p:cNvPr id="9" name="TextBox 9"/>
          <p:cNvSpPr txBox="1"/>
          <p:nvPr/>
        </p:nvSpPr>
        <p:spPr>
          <a:xfrm>
            <a:off x="1828800" y="1781481"/>
            <a:ext cx="6417362" cy="8467639"/>
          </a:xfrm>
          <a:prstGeom prst="rect">
            <a:avLst/>
          </a:prstGeom>
        </p:spPr>
        <p:txBody>
          <a:bodyPr wrap="square" lIns="0" tIns="0" rIns="0" bIns="0" rtlCol="0" anchor="t">
            <a:spAutoFit/>
          </a:bodyPr>
          <a:lstStyle/>
          <a:p>
            <a:pPr algn="just">
              <a:lnSpc>
                <a:spcPct val="150000"/>
              </a:lnSpc>
              <a:spcAft>
                <a:spcPts val="600"/>
              </a:spcAft>
            </a:pPr>
            <a:r>
              <a:rPr lang="vi-VN" sz="2780" b="1" dirty="0">
                <a:effectLst/>
                <a:latin typeface="Arimo Bold" panose="020B0604020202020204" charset="0"/>
                <a:ea typeface="Arimo Bold" panose="020B0604020202020204" charset="0"/>
                <a:cs typeface="Arimo Bold" panose="020B0604020202020204" charset="0"/>
              </a:rPr>
              <a:t>.CODE</a:t>
            </a:r>
            <a:endParaRPr lang="en-US" sz="2780" dirty="0">
              <a:effectLst/>
              <a:latin typeface="Arimo Bold" panose="020B0604020202020204" charset="0"/>
              <a:ea typeface="Arimo Bold" panose="020B0604020202020204" charset="0"/>
              <a:cs typeface="Arimo Bold" panose="020B0604020202020204" charset="0"/>
            </a:endParaRPr>
          </a:p>
          <a:p>
            <a:pPr algn="just">
              <a:lnSpc>
                <a:spcPct val="150000"/>
              </a:lnSpc>
              <a:spcAft>
                <a:spcPts val="600"/>
              </a:spcAft>
            </a:pPr>
            <a:r>
              <a:rPr lang="vi-VN" sz="2780" b="1" dirty="0">
                <a:effectLst/>
                <a:latin typeface="Arimo Bold" panose="020B0604020202020204" charset="0"/>
                <a:ea typeface="Arimo Bold" panose="020B0604020202020204" charset="0"/>
                <a:cs typeface="Arimo Bold" panose="020B0604020202020204" charset="0"/>
              </a:rPr>
              <a:t>MAIN PROC</a:t>
            </a:r>
            <a:endParaRPr lang="en-US" sz="2780" dirty="0">
              <a:effectLst/>
              <a:latin typeface="Arimo Bold" panose="020B0604020202020204" charset="0"/>
              <a:ea typeface="Arimo Bold" panose="020B0604020202020204" charset="0"/>
              <a:cs typeface="Arimo Bold" panose="020B0604020202020204" charset="0"/>
            </a:endParaRPr>
          </a:p>
          <a:p>
            <a:pPr indent="457200" algn="just">
              <a:lnSpc>
                <a:spcPct val="150000"/>
              </a:lnSpc>
              <a:spcAft>
                <a:spcPts val="600"/>
              </a:spcAft>
            </a:pPr>
            <a:r>
              <a:rPr lang="vi-VN" sz="2780" b="1" dirty="0">
                <a:effectLst/>
                <a:latin typeface="Arimo Bold" panose="020B0604020202020204" charset="0"/>
                <a:ea typeface="Arimo Bold" panose="020B0604020202020204" charset="0"/>
                <a:cs typeface="Arimo Bold" panose="020B0604020202020204" charset="0"/>
              </a:rPr>
              <a:t>MOV AX, @DATA</a:t>
            </a:r>
            <a:endParaRPr lang="en-US" sz="2780" dirty="0">
              <a:effectLst/>
              <a:latin typeface="Arimo Bold" panose="020B0604020202020204" charset="0"/>
              <a:ea typeface="Arimo Bold" panose="020B0604020202020204" charset="0"/>
              <a:cs typeface="Arimo Bold" panose="020B0604020202020204" charset="0"/>
            </a:endParaRPr>
          </a:p>
          <a:p>
            <a:pPr marL="457200" algn="just">
              <a:lnSpc>
                <a:spcPct val="150000"/>
              </a:lnSpc>
              <a:spcAft>
                <a:spcPts val="600"/>
              </a:spcAft>
            </a:pPr>
            <a:r>
              <a:rPr lang="vi-VN" sz="2780" b="1" dirty="0">
                <a:effectLst/>
                <a:latin typeface="Arimo Bold" panose="020B0604020202020204" charset="0"/>
                <a:ea typeface="Arimo Bold" panose="020B0604020202020204" charset="0"/>
                <a:cs typeface="Arimo Bold" panose="020B0604020202020204" charset="0"/>
              </a:rPr>
              <a:t>MOV DS, AX</a:t>
            </a:r>
            <a:endParaRPr lang="en-US" sz="2780" dirty="0">
              <a:effectLst/>
              <a:latin typeface="Arimo Bold" panose="020B0604020202020204" charset="0"/>
              <a:ea typeface="Arimo Bold" panose="020B0604020202020204" charset="0"/>
              <a:cs typeface="Arimo Bold" panose="020B0604020202020204" charset="0"/>
            </a:endParaRPr>
          </a:p>
          <a:p>
            <a:pPr algn="just">
              <a:lnSpc>
                <a:spcPct val="150000"/>
              </a:lnSpc>
              <a:spcAft>
                <a:spcPts val="600"/>
              </a:spcAft>
            </a:pPr>
            <a:r>
              <a:rPr lang="vi-VN" sz="2780" b="1" dirty="0">
                <a:effectLst/>
                <a:latin typeface="Arimo Bold" panose="020B0604020202020204" charset="0"/>
                <a:ea typeface="Arimo Bold" panose="020B0604020202020204" charset="0"/>
                <a:cs typeface="Arimo Bold" panose="020B0604020202020204" charset="0"/>
              </a:rPr>
              <a:t>START:</a:t>
            </a:r>
            <a:endParaRPr lang="en-US" sz="2780" dirty="0">
              <a:effectLst/>
              <a:latin typeface="Arimo Bold" panose="020B0604020202020204" charset="0"/>
              <a:ea typeface="Arimo Bold" panose="020B0604020202020204" charset="0"/>
              <a:cs typeface="Arimo Bold" panose="020B0604020202020204" charset="0"/>
            </a:endParaRPr>
          </a:p>
          <a:p>
            <a:pPr marL="457200" algn="just">
              <a:lnSpc>
                <a:spcPct val="150000"/>
              </a:lnSpc>
              <a:spcAft>
                <a:spcPts val="600"/>
              </a:spcAft>
            </a:pPr>
            <a:r>
              <a:rPr lang="vi-VN" sz="2780" b="1" dirty="0">
                <a:effectLst/>
                <a:latin typeface="Arimo Bold" panose="020B0604020202020204" charset="0"/>
                <a:ea typeface="Arimo Bold" panose="020B0604020202020204" charset="0"/>
                <a:cs typeface="Arimo Bold" panose="020B0604020202020204" charset="0"/>
              </a:rPr>
              <a:t>MOV DX, PORT_CON</a:t>
            </a:r>
            <a:r>
              <a:rPr lang="vi-VN" sz="2780" dirty="0">
                <a:effectLst/>
                <a:latin typeface="Arimo Bold" panose="020B0604020202020204" charset="0"/>
                <a:ea typeface="Arimo Bold" panose="020B0604020202020204" charset="0"/>
                <a:cs typeface="Arimo Bold" panose="020B0604020202020204" charset="0"/>
              </a:rPr>
              <a:t>    </a:t>
            </a:r>
            <a:endParaRPr lang="en-US" sz="2780" dirty="0">
              <a:effectLst/>
              <a:latin typeface="Arimo Bold" panose="020B0604020202020204" charset="0"/>
              <a:ea typeface="Arimo Bold" panose="020B0604020202020204" charset="0"/>
              <a:cs typeface="Arimo Bold" panose="020B0604020202020204" charset="0"/>
            </a:endParaRPr>
          </a:p>
          <a:p>
            <a:pPr marL="457200" algn="just">
              <a:lnSpc>
                <a:spcPct val="150000"/>
              </a:lnSpc>
              <a:spcAft>
                <a:spcPts val="600"/>
              </a:spcAft>
            </a:pPr>
            <a:r>
              <a:rPr lang="vi-VN" sz="2780" b="1" dirty="0">
                <a:effectLst/>
                <a:latin typeface="Arimo Bold" panose="020B0604020202020204" charset="0"/>
                <a:ea typeface="Arimo Bold" panose="020B0604020202020204" charset="0"/>
                <a:cs typeface="Arimo Bold" panose="020B0604020202020204" charset="0"/>
              </a:rPr>
              <a:t>MOV AL, 80H 	</a:t>
            </a:r>
            <a:r>
              <a:rPr lang="vi-VN" sz="2780" dirty="0">
                <a:effectLst/>
                <a:latin typeface="Arimo Bold" panose="020B0604020202020204" charset="0"/>
                <a:ea typeface="Arimo Bold" panose="020B0604020202020204" charset="0"/>
                <a:cs typeface="Arimo Bold" panose="020B0604020202020204" charset="0"/>
              </a:rPr>
              <a:t>          		</a:t>
            </a:r>
            <a:endParaRPr lang="en-US" sz="2780" dirty="0">
              <a:effectLst/>
              <a:latin typeface="Arimo Bold" panose="020B0604020202020204" charset="0"/>
              <a:ea typeface="Arimo Bold" panose="020B0604020202020204" charset="0"/>
              <a:cs typeface="Arimo Bold" panose="020B0604020202020204" charset="0"/>
            </a:endParaRPr>
          </a:p>
          <a:p>
            <a:pPr marL="457200" algn="just">
              <a:lnSpc>
                <a:spcPct val="150000"/>
              </a:lnSpc>
              <a:spcAft>
                <a:spcPts val="600"/>
              </a:spcAft>
            </a:pPr>
            <a:r>
              <a:rPr lang="vi-VN" sz="2780" b="1" dirty="0">
                <a:effectLst/>
                <a:latin typeface="Arimo Bold" panose="020B0604020202020204" charset="0"/>
                <a:ea typeface="Arimo Bold" panose="020B0604020202020204" charset="0"/>
                <a:cs typeface="Arimo Bold" panose="020B0604020202020204" charset="0"/>
              </a:rPr>
              <a:t>OUT DX, AL</a:t>
            </a:r>
            <a:r>
              <a:rPr lang="vi-VN" sz="2780" dirty="0">
                <a:effectLst/>
                <a:latin typeface="Arimo Bold" panose="020B0604020202020204" charset="0"/>
                <a:ea typeface="Arimo Bold" panose="020B0604020202020204" charset="0"/>
                <a:cs typeface="Arimo Bold" panose="020B0604020202020204" charset="0"/>
              </a:rPr>
              <a:t> 		</a:t>
            </a:r>
            <a:endParaRPr lang="en-US" sz="2780" dirty="0">
              <a:effectLst/>
              <a:latin typeface="Arimo Bold" panose="020B0604020202020204" charset="0"/>
              <a:ea typeface="Arimo Bold" panose="020B0604020202020204" charset="0"/>
              <a:cs typeface="Arimo Bold" panose="020B0604020202020204" charset="0"/>
            </a:endParaRPr>
          </a:p>
          <a:p>
            <a:pPr marL="457200" algn="just">
              <a:lnSpc>
                <a:spcPct val="150000"/>
              </a:lnSpc>
              <a:spcAft>
                <a:spcPts val="600"/>
              </a:spcAft>
            </a:pPr>
            <a:r>
              <a:rPr lang="vi-VN" sz="2780" b="1" dirty="0">
                <a:effectLst/>
                <a:latin typeface="Arimo Bold" panose="020B0604020202020204" charset="0"/>
                <a:ea typeface="Arimo Bold" panose="020B0604020202020204" charset="0"/>
                <a:cs typeface="Arimo Bold" panose="020B0604020202020204" charset="0"/>
              </a:rPr>
              <a:t>MOV CX, 10</a:t>
            </a:r>
            <a:r>
              <a:rPr lang="vi-VN" sz="2780" dirty="0">
                <a:effectLst/>
                <a:latin typeface="Arimo Bold" panose="020B0604020202020204" charset="0"/>
                <a:ea typeface="Arimo Bold" panose="020B0604020202020204" charset="0"/>
                <a:cs typeface="Arimo Bold" panose="020B0604020202020204" charset="0"/>
              </a:rPr>
              <a:t> 		</a:t>
            </a:r>
            <a:endParaRPr lang="en-US" sz="2780" dirty="0">
              <a:effectLst/>
              <a:latin typeface="Arimo Bold" panose="020B0604020202020204" charset="0"/>
              <a:ea typeface="Arimo Bold" panose="020B0604020202020204" charset="0"/>
              <a:cs typeface="Arimo Bold" panose="020B0604020202020204" charset="0"/>
            </a:endParaRPr>
          </a:p>
          <a:p>
            <a:pPr marL="457200" algn="just">
              <a:lnSpc>
                <a:spcPct val="150000"/>
              </a:lnSpc>
              <a:spcAft>
                <a:spcPts val="600"/>
              </a:spcAft>
            </a:pPr>
            <a:r>
              <a:rPr lang="vi-VN" sz="2780" b="1" dirty="0">
                <a:effectLst/>
                <a:latin typeface="Arimo Bold" panose="020B0604020202020204" charset="0"/>
                <a:ea typeface="Arimo Bold" panose="020B0604020202020204" charset="0"/>
                <a:cs typeface="Arimo Bold" panose="020B0604020202020204" charset="0"/>
              </a:rPr>
              <a:t>MOV SI, OFFSET NUM  </a:t>
            </a:r>
            <a:endParaRPr lang="en-US" sz="2780" dirty="0">
              <a:effectLst/>
              <a:latin typeface="Arimo Bold" panose="020B0604020202020204" charset="0"/>
              <a:ea typeface="Arimo Bold" panose="020B0604020202020204" charset="0"/>
              <a:cs typeface="Arimo Bold" panose="020B0604020202020204" charset="0"/>
            </a:endParaRPr>
          </a:p>
          <a:p>
            <a:pPr algn="just">
              <a:lnSpc>
                <a:spcPct val="150000"/>
              </a:lnSpc>
              <a:spcAft>
                <a:spcPts val="600"/>
              </a:spcAft>
            </a:pPr>
            <a:endParaRPr lang="en-US" sz="2780" dirty="0">
              <a:effectLst/>
              <a:latin typeface="Arimo Bold" panose="020B0604020202020204" charset="0"/>
              <a:ea typeface="Arimo Bold" panose="020B0604020202020204" charset="0"/>
              <a:cs typeface="Arimo Bold" panose="020B0604020202020204" charset="0"/>
            </a:endParaRPr>
          </a:p>
          <a:p>
            <a:pPr algn="just">
              <a:lnSpc>
                <a:spcPct val="150000"/>
              </a:lnSpc>
              <a:spcAft>
                <a:spcPts val="600"/>
              </a:spcAft>
            </a:pPr>
            <a:r>
              <a:rPr lang="vi-VN" sz="2780" dirty="0">
                <a:effectLst/>
                <a:latin typeface="Arimo Bold" panose="020B0604020202020204" charset="0"/>
                <a:ea typeface="Arimo Bold" panose="020B0604020202020204" charset="0"/>
                <a:cs typeface="Arimo Bold" panose="020B0604020202020204" charset="0"/>
              </a:rPr>
              <a:t> </a:t>
            </a:r>
            <a:endParaRPr lang="en-US" sz="2780" dirty="0">
              <a:effectLst/>
              <a:latin typeface="Arimo Bold" panose="020B0604020202020204" charset="0"/>
              <a:ea typeface="Arimo Bold" panose="020B0604020202020204" charset="0"/>
              <a:cs typeface="Arimo Bold" panose="020B0604020202020204" charset="0"/>
            </a:endParaRPr>
          </a:p>
        </p:txBody>
      </p:sp>
      <p:sp>
        <p:nvSpPr>
          <p:cNvPr id="11" name="TextBox 11"/>
          <p:cNvSpPr txBox="1"/>
          <p:nvPr/>
        </p:nvSpPr>
        <p:spPr>
          <a:xfrm>
            <a:off x="6789028" y="5448300"/>
            <a:ext cx="11827778" cy="997979"/>
          </a:xfrm>
          <a:prstGeom prst="rect">
            <a:avLst/>
          </a:prstGeom>
        </p:spPr>
        <p:txBody>
          <a:bodyPr lIns="0" tIns="0" rIns="0" bIns="0" rtlCol="0" anchor="t">
            <a:spAutoFit/>
          </a:bodyPr>
          <a:lstStyle/>
          <a:p>
            <a:pPr>
              <a:lnSpc>
                <a:spcPts val="3990"/>
              </a:lnSpc>
            </a:pPr>
            <a:r>
              <a:rPr lang="en-US" sz="2660" dirty="0" err="1">
                <a:solidFill>
                  <a:srgbClr val="000000"/>
                </a:solidFill>
                <a:latin typeface="Arimo"/>
              </a:rPr>
              <a:t>Địa</a:t>
            </a:r>
            <a:r>
              <a:rPr lang="en-US" sz="2660" dirty="0">
                <a:solidFill>
                  <a:srgbClr val="000000"/>
                </a:solidFill>
                <a:latin typeface="Arimo"/>
              </a:rPr>
              <a:t> </a:t>
            </a:r>
            <a:r>
              <a:rPr lang="en-US" sz="2660" dirty="0" err="1">
                <a:solidFill>
                  <a:srgbClr val="000000"/>
                </a:solidFill>
                <a:latin typeface="Arimo"/>
              </a:rPr>
              <a:t>chỉ</a:t>
            </a:r>
            <a:r>
              <a:rPr lang="en-US" sz="2660" dirty="0">
                <a:solidFill>
                  <a:srgbClr val="000000"/>
                </a:solidFill>
                <a:latin typeface="Arimo"/>
              </a:rPr>
              <a:t> </a:t>
            </a:r>
            <a:r>
              <a:rPr lang="en-US" sz="2660" dirty="0" err="1">
                <a:solidFill>
                  <a:srgbClr val="000000"/>
                </a:solidFill>
                <a:latin typeface="Arimo"/>
              </a:rPr>
              <a:t>của</a:t>
            </a:r>
            <a:r>
              <a:rPr lang="en-US" sz="2660" dirty="0">
                <a:solidFill>
                  <a:srgbClr val="000000"/>
                </a:solidFill>
                <a:latin typeface="Arimo"/>
              </a:rPr>
              <a:t> </a:t>
            </a:r>
            <a:r>
              <a:rPr lang="en-US" sz="2660" dirty="0" err="1">
                <a:solidFill>
                  <a:srgbClr val="000000"/>
                </a:solidFill>
                <a:latin typeface="Arimo"/>
              </a:rPr>
              <a:t>cổng</a:t>
            </a:r>
            <a:r>
              <a:rPr lang="en-US" sz="2660" dirty="0">
                <a:solidFill>
                  <a:srgbClr val="000000"/>
                </a:solidFill>
                <a:latin typeface="Arimo"/>
              </a:rPr>
              <a:t> </a:t>
            </a:r>
            <a:r>
              <a:rPr lang="en-US" sz="2660" dirty="0" err="1">
                <a:solidFill>
                  <a:srgbClr val="000000"/>
                </a:solidFill>
                <a:latin typeface="Arimo"/>
              </a:rPr>
              <a:t>điều</a:t>
            </a:r>
            <a:r>
              <a:rPr lang="en-US" sz="2660" dirty="0">
                <a:solidFill>
                  <a:srgbClr val="000000"/>
                </a:solidFill>
                <a:latin typeface="Arimo"/>
              </a:rPr>
              <a:t> </a:t>
            </a:r>
            <a:r>
              <a:rPr lang="en-US" sz="2660" dirty="0" err="1">
                <a:solidFill>
                  <a:srgbClr val="000000"/>
                </a:solidFill>
                <a:latin typeface="Arimo"/>
              </a:rPr>
              <a:t>khiển</a:t>
            </a:r>
            <a:r>
              <a:rPr lang="en-US" sz="2660" dirty="0">
                <a:solidFill>
                  <a:srgbClr val="000000"/>
                </a:solidFill>
                <a:latin typeface="Arimo"/>
              </a:rPr>
              <a:t> (</a:t>
            </a:r>
            <a:r>
              <a:rPr lang="en-US" sz="2660" dirty="0" err="1">
                <a:solidFill>
                  <a:srgbClr val="000000"/>
                </a:solidFill>
                <a:latin typeface="Arimo"/>
              </a:rPr>
              <a:t>Port_Control</a:t>
            </a:r>
            <a:r>
              <a:rPr lang="en-US" sz="2660" dirty="0">
                <a:solidFill>
                  <a:srgbClr val="000000"/>
                </a:solidFill>
                <a:latin typeface="Arimo"/>
              </a:rPr>
              <a:t>) -&gt; DX (DX = 0006H)</a:t>
            </a:r>
          </a:p>
          <a:p>
            <a:pPr>
              <a:lnSpc>
                <a:spcPts val="3990"/>
              </a:lnSpc>
              <a:spcBef>
                <a:spcPct val="0"/>
              </a:spcBef>
            </a:pPr>
            <a:endParaRPr lang="en-US" sz="2660" dirty="0">
              <a:solidFill>
                <a:srgbClr val="000000"/>
              </a:solidFill>
              <a:latin typeface="Arimo"/>
            </a:endParaRPr>
          </a:p>
        </p:txBody>
      </p:sp>
      <p:sp>
        <p:nvSpPr>
          <p:cNvPr id="12" name="TextBox 12"/>
          <p:cNvSpPr txBox="1"/>
          <p:nvPr/>
        </p:nvSpPr>
        <p:spPr>
          <a:xfrm>
            <a:off x="6805806" y="6210300"/>
            <a:ext cx="14377794" cy="491171"/>
          </a:xfrm>
          <a:prstGeom prst="rect">
            <a:avLst/>
          </a:prstGeom>
        </p:spPr>
        <p:txBody>
          <a:bodyPr lIns="0" tIns="0" rIns="0" bIns="0" rtlCol="0" anchor="t">
            <a:spAutoFit/>
          </a:bodyPr>
          <a:lstStyle/>
          <a:p>
            <a:pPr>
              <a:lnSpc>
                <a:spcPts val="3990"/>
              </a:lnSpc>
              <a:spcBef>
                <a:spcPct val="0"/>
              </a:spcBef>
            </a:pPr>
            <a:r>
              <a:rPr lang="en-US" sz="2660" dirty="0">
                <a:solidFill>
                  <a:srgbClr val="000000"/>
                </a:solidFill>
                <a:latin typeface="Arimo"/>
              </a:rPr>
              <a:t>AL </a:t>
            </a:r>
            <a:r>
              <a:rPr lang="en-US" sz="2660" dirty="0" err="1">
                <a:solidFill>
                  <a:srgbClr val="000000"/>
                </a:solidFill>
                <a:latin typeface="Arimo"/>
              </a:rPr>
              <a:t>lưu</a:t>
            </a:r>
            <a:r>
              <a:rPr lang="en-US" sz="2660" dirty="0">
                <a:solidFill>
                  <a:srgbClr val="000000"/>
                </a:solidFill>
                <a:latin typeface="Arimo"/>
              </a:rPr>
              <a:t> </a:t>
            </a:r>
            <a:r>
              <a:rPr lang="en-US" sz="2660" dirty="0" err="1">
                <a:solidFill>
                  <a:srgbClr val="000000"/>
                </a:solidFill>
                <a:latin typeface="Arimo"/>
              </a:rPr>
              <a:t>địa</a:t>
            </a:r>
            <a:r>
              <a:rPr lang="en-US" sz="2660" dirty="0">
                <a:solidFill>
                  <a:srgbClr val="000000"/>
                </a:solidFill>
                <a:latin typeface="Arimo"/>
              </a:rPr>
              <a:t> </a:t>
            </a:r>
            <a:r>
              <a:rPr lang="en-US" sz="2660" dirty="0" err="1">
                <a:solidFill>
                  <a:srgbClr val="000000"/>
                </a:solidFill>
                <a:latin typeface="Arimo"/>
              </a:rPr>
              <a:t>chỉ</a:t>
            </a:r>
            <a:r>
              <a:rPr lang="en-US" sz="2660" dirty="0">
                <a:solidFill>
                  <a:srgbClr val="000000"/>
                </a:solidFill>
                <a:latin typeface="Arimo"/>
              </a:rPr>
              <a:t> </a:t>
            </a:r>
            <a:r>
              <a:rPr lang="en-US" sz="2660" dirty="0" err="1">
                <a:solidFill>
                  <a:srgbClr val="000000"/>
                </a:solidFill>
                <a:latin typeface="Arimo"/>
              </a:rPr>
              <a:t>thanh</a:t>
            </a:r>
            <a:r>
              <a:rPr lang="en-US" sz="2660" dirty="0">
                <a:solidFill>
                  <a:srgbClr val="000000"/>
                </a:solidFill>
                <a:latin typeface="Arimo"/>
              </a:rPr>
              <a:t> </a:t>
            </a:r>
            <a:r>
              <a:rPr lang="en-US" sz="2660" dirty="0" err="1">
                <a:solidFill>
                  <a:srgbClr val="000000"/>
                </a:solidFill>
                <a:latin typeface="Arimo"/>
              </a:rPr>
              <a:t>ghi</a:t>
            </a:r>
            <a:r>
              <a:rPr lang="en-US" sz="2660" dirty="0">
                <a:solidFill>
                  <a:srgbClr val="000000"/>
                </a:solidFill>
                <a:latin typeface="Arimo"/>
              </a:rPr>
              <a:t> </a:t>
            </a:r>
            <a:r>
              <a:rPr lang="en-US" sz="2660" dirty="0" err="1">
                <a:solidFill>
                  <a:srgbClr val="000000"/>
                </a:solidFill>
                <a:latin typeface="Arimo"/>
              </a:rPr>
              <a:t>điều</a:t>
            </a:r>
            <a:r>
              <a:rPr lang="en-US" sz="2660" dirty="0">
                <a:solidFill>
                  <a:srgbClr val="000000"/>
                </a:solidFill>
                <a:latin typeface="Arimo"/>
              </a:rPr>
              <a:t> </a:t>
            </a:r>
            <a:r>
              <a:rPr lang="en-US" sz="2660" dirty="0" err="1">
                <a:solidFill>
                  <a:srgbClr val="000000"/>
                </a:solidFill>
                <a:latin typeface="Arimo"/>
              </a:rPr>
              <a:t>khiển</a:t>
            </a:r>
            <a:r>
              <a:rPr lang="en-US" sz="2660" dirty="0">
                <a:solidFill>
                  <a:srgbClr val="000000"/>
                </a:solidFill>
                <a:latin typeface="Arimo"/>
              </a:rPr>
              <a:t> </a:t>
            </a:r>
            <a:r>
              <a:rPr lang="en-US" sz="2660" dirty="0" err="1">
                <a:solidFill>
                  <a:srgbClr val="000000"/>
                </a:solidFill>
                <a:latin typeface="Arimo"/>
              </a:rPr>
              <a:t>chế</a:t>
            </a:r>
            <a:r>
              <a:rPr lang="en-US" sz="2660" dirty="0">
                <a:solidFill>
                  <a:srgbClr val="000000"/>
                </a:solidFill>
                <a:latin typeface="Arimo"/>
              </a:rPr>
              <a:t> </a:t>
            </a:r>
            <a:r>
              <a:rPr lang="en-US" sz="2660" dirty="0" err="1">
                <a:solidFill>
                  <a:srgbClr val="000000"/>
                </a:solidFill>
                <a:latin typeface="Arimo"/>
              </a:rPr>
              <a:t>độ</a:t>
            </a:r>
            <a:r>
              <a:rPr lang="en-US" sz="2660" dirty="0">
                <a:solidFill>
                  <a:srgbClr val="000000"/>
                </a:solidFill>
                <a:latin typeface="Arimo"/>
              </a:rPr>
              <a:t> (Control word format)</a:t>
            </a:r>
          </a:p>
        </p:txBody>
      </p:sp>
      <p:sp>
        <p:nvSpPr>
          <p:cNvPr id="13" name="TextBox 13"/>
          <p:cNvSpPr txBox="1"/>
          <p:nvPr/>
        </p:nvSpPr>
        <p:spPr>
          <a:xfrm>
            <a:off x="6729606" y="6889410"/>
            <a:ext cx="4245559" cy="462371"/>
          </a:xfrm>
          <a:prstGeom prst="rect">
            <a:avLst/>
          </a:prstGeom>
        </p:spPr>
        <p:txBody>
          <a:bodyPr lIns="0" tIns="0" rIns="0" bIns="0" rtlCol="0" anchor="t">
            <a:spAutoFit/>
          </a:bodyPr>
          <a:lstStyle/>
          <a:p>
            <a:pPr algn="ctr">
              <a:lnSpc>
                <a:spcPts val="3990"/>
              </a:lnSpc>
              <a:spcBef>
                <a:spcPct val="0"/>
              </a:spcBef>
            </a:pPr>
            <a:r>
              <a:rPr lang="en-US" sz="2660" dirty="0">
                <a:solidFill>
                  <a:srgbClr val="000000"/>
                </a:solidFill>
                <a:latin typeface="Arimo"/>
              </a:rPr>
              <a:t>Output </a:t>
            </a:r>
            <a:r>
              <a:rPr lang="en-US" sz="2660" dirty="0" err="1">
                <a:solidFill>
                  <a:srgbClr val="000000"/>
                </a:solidFill>
                <a:latin typeface="Arimo"/>
              </a:rPr>
              <a:t>từ</a:t>
            </a:r>
            <a:r>
              <a:rPr lang="en-US" sz="2660" dirty="0">
                <a:solidFill>
                  <a:srgbClr val="000000"/>
                </a:solidFill>
                <a:latin typeface="Arimo"/>
              </a:rPr>
              <a:t> AL </a:t>
            </a:r>
            <a:r>
              <a:rPr lang="en-US" sz="2660" dirty="0" err="1">
                <a:solidFill>
                  <a:srgbClr val="000000"/>
                </a:solidFill>
                <a:latin typeface="Arimo"/>
              </a:rPr>
              <a:t>xuất</a:t>
            </a:r>
            <a:r>
              <a:rPr lang="en-US" sz="2660" dirty="0">
                <a:solidFill>
                  <a:srgbClr val="000000"/>
                </a:solidFill>
                <a:latin typeface="Arimo"/>
              </a:rPr>
              <a:t> </a:t>
            </a:r>
            <a:r>
              <a:rPr lang="en-US" sz="2660" dirty="0" err="1">
                <a:solidFill>
                  <a:srgbClr val="000000"/>
                </a:solidFill>
                <a:latin typeface="Arimo"/>
              </a:rPr>
              <a:t>đến</a:t>
            </a:r>
            <a:r>
              <a:rPr lang="en-US" sz="2660" dirty="0">
                <a:solidFill>
                  <a:srgbClr val="000000"/>
                </a:solidFill>
                <a:latin typeface="Arimo"/>
              </a:rPr>
              <a:t> </a:t>
            </a:r>
            <a:r>
              <a:rPr lang="en-US" sz="2660" dirty="0" err="1">
                <a:solidFill>
                  <a:srgbClr val="000000"/>
                </a:solidFill>
                <a:latin typeface="Arimo"/>
              </a:rPr>
              <a:t>cổng</a:t>
            </a:r>
            <a:endParaRPr lang="en-US" sz="2660" dirty="0">
              <a:solidFill>
                <a:srgbClr val="000000"/>
              </a:solidFill>
              <a:latin typeface="Arimo"/>
            </a:endParaRPr>
          </a:p>
        </p:txBody>
      </p:sp>
      <p:sp>
        <p:nvSpPr>
          <p:cNvPr id="14" name="TextBox 14"/>
          <p:cNvSpPr txBox="1"/>
          <p:nvPr/>
        </p:nvSpPr>
        <p:spPr>
          <a:xfrm>
            <a:off x="5953963" y="4821863"/>
            <a:ext cx="10276637" cy="439287"/>
          </a:xfrm>
          <a:prstGeom prst="rect">
            <a:avLst/>
          </a:prstGeom>
        </p:spPr>
        <p:txBody>
          <a:bodyPr lIns="0" tIns="0" rIns="0" bIns="0" rtlCol="0" anchor="t">
            <a:spAutoFit/>
          </a:bodyPr>
          <a:lstStyle/>
          <a:p>
            <a:pPr algn="ctr">
              <a:lnSpc>
                <a:spcPts val="3795"/>
              </a:lnSpc>
              <a:spcBef>
                <a:spcPct val="0"/>
              </a:spcBef>
            </a:pPr>
            <a:r>
              <a:rPr lang="en-US" sz="2530" dirty="0">
                <a:solidFill>
                  <a:srgbClr val="FF3333"/>
                </a:solidFill>
                <a:latin typeface="Arimo Bold"/>
              </a:rPr>
              <a:t>3 </a:t>
            </a:r>
            <a:r>
              <a:rPr lang="en-US" sz="2530" dirty="0" err="1">
                <a:solidFill>
                  <a:srgbClr val="FF3333"/>
                </a:solidFill>
                <a:latin typeface="Arimo Bold"/>
              </a:rPr>
              <a:t>lệnh</a:t>
            </a:r>
            <a:r>
              <a:rPr lang="en-US" sz="2530" dirty="0">
                <a:solidFill>
                  <a:srgbClr val="FF3333"/>
                </a:solidFill>
                <a:latin typeface="Arimo Bold"/>
              </a:rPr>
              <a:t> </a:t>
            </a:r>
            <a:r>
              <a:rPr lang="en-US" sz="2530" dirty="0" err="1">
                <a:solidFill>
                  <a:srgbClr val="FF3333"/>
                </a:solidFill>
                <a:latin typeface="Arimo Bold"/>
              </a:rPr>
              <a:t>đầu</a:t>
            </a:r>
            <a:r>
              <a:rPr lang="en-US" sz="2530" dirty="0">
                <a:solidFill>
                  <a:srgbClr val="FF3333"/>
                </a:solidFill>
                <a:latin typeface="Arimo Bold"/>
              </a:rPr>
              <a:t> : </a:t>
            </a:r>
            <a:r>
              <a:rPr lang="en-US" sz="2530" dirty="0" err="1">
                <a:solidFill>
                  <a:srgbClr val="FF3333"/>
                </a:solidFill>
                <a:latin typeface="Arimo Bold"/>
              </a:rPr>
              <a:t>khởi</a:t>
            </a:r>
            <a:r>
              <a:rPr lang="en-US" sz="2530" dirty="0">
                <a:solidFill>
                  <a:srgbClr val="FF3333"/>
                </a:solidFill>
                <a:latin typeface="Arimo Bold"/>
              </a:rPr>
              <a:t> </a:t>
            </a:r>
            <a:r>
              <a:rPr lang="en-US" sz="2530" dirty="0" err="1">
                <a:solidFill>
                  <a:srgbClr val="FF3333"/>
                </a:solidFill>
                <a:latin typeface="Arimo Bold"/>
              </a:rPr>
              <a:t>tạo</a:t>
            </a:r>
            <a:r>
              <a:rPr lang="en-US" sz="2530" dirty="0">
                <a:solidFill>
                  <a:srgbClr val="FF3333"/>
                </a:solidFill>
                <a:latin typeface="Arimo Bold"/>
              </a:rPr>
              <a:t> </a:t>
            </a:r>
            <a:r>
              <a:rPr lang="en-US" sz="2530" dirty="0" err="1">
                <a:solidFill>
                  <a:srgbClr val="FF3333"/>
                </a:solidFill>
                <a:latin typeface="Arimo Bold"/>
              </a:rPr>
              <a:t>chế</a:t>
            </a:r>
            <a:r>
              <a:rPr lang="en-US" sz="2530" dirty="0">
                <a:solidFill>
                  <a:srgbClr val="FF3333"/>
                </a:solidFill>
                <a:latin typeface="Arimo Bold"/>
              </a:rPr>
              <a:t> </a:t>
            </a:r>
            <a:r>
              <a:rPr lang="en-US" sz="2530" dirty="0" err="1">
                <a:solidFill>
                  <a:srgbClr val="FF3333"/>
                </a:solidFill>
                <a:latin typeface="Arimo Bold"/>
              </a:rPr>
              <a:t>độ</a:t>
            </a:r>
            <a:r>
              <a:rPr lang="en-US" sz="2530" dirty="0">
                <a:solidFill>
                  <a:srgbClr val="FF3333"/>
                </a:solidFill>
                <a:latin typeface="Arimo Bold"/>
              </a:rPr>
              <a:t> </a:t>
            </a:r>
            <a:r>
              <a:rPr lang="en-US" sz="2530" dirty="0" err="1">
                <a:solidFill>
                  <a:srgbClr val="FF3333"/>
                </a:solidFill>
                <a:latin typeface="Arimo Bold"/>
              </a:rPr>
              <a:t>đầu</a:t>
            </a:r>
            <a:r>
              <a:rPr lang="en-US" sz="2530" dirty="0">
                <a:solidFill>
                  <a:srgbClr val="FF3333"/>
                </a:solidFill>
                <a:latin typeface="Arimo Bold"/>
              </a:rPr>
              <a:t> </a:t>
            </a:r>
            <a:r>
              <a:rPr lang="en-US" sz="2530" dirty="0" err="1">
                <a:solidFill>
                  <a:srgbClr val="FF3333"/>
                </a:solidFill>
                <a:latin typeface="Arimo Bold"/>
              </a:rPr>
              <a:t>ra</a:t>
            </a:r>
            <a:r>
              <a:rPr lang="en-US" sz="2530" dirty="0">
                <a:solidFill>
                  <a:srgbClr val="FF3333"/>
                </a:solidFill>
                <a:latin typeface="Arimo Bold"/>
              </a:rPr>
              <a:t> ở mode 0 </a:t>
            </a:r>
            <a:r>
              <a:rPr lang="en-US" sz="2530" dirty="0" err="1">
                <a:solidFill>
                  <a:srgbClr val="FF3333"/>
                </a:solidFill>
                <a:latin typeface="Arimo Bold"/>
              </a:rPr>
              <a:t>cho</a:t>
            </a:r>
            <a:r>
              <a:rPr lang="en-US" sz="2530" dirty="0">
                <a:solidFill>
                  <a:srgbClr val="FF3333"/>
                </a:solidFill>
                <a:latin typeface="Arimo Bold"/>
              </a:rPr>
              <a:t> 8255A </a:t>
            </a:r>
          </a:p>
        </p:txBody>
      </p:sp>
      <p:sp>
        <p:nvSpPr>
          <p:cNvPr id="25" name="TextBox 25"/>
          <p:cNvSpPr txBox="1"/>
          <p:nvPr/>
        </p:nvSpPr>
        <p:spPr>
          <a:xfrm>
            <a:off x="6258273" y="95927"/>
            <a:ext cx="8274152" cy="536494"/>
          </a:xfrm>
          <a:prstGeom prst="rect">
            <a:avLst/>
          </a:prstGeom>
        </p:spPr>
        <p:txBody>
          <a:bodyPr lIns="0" tIns="0" rIns="0" bIns="0" rtlCol="0" anchor="t">
            <a:spAutoFit/>
          </a:bodyPr>
          <a:lstStyle/>
          <a:p>
            <a:pPr>
              <a:lnSpc>
                <a:spcPts val="4626"/>
              </a:lnSpc>
            </a:pPr>
            <a:r>
              <a:rPr lang="vi-VN" sz="3559" spc="213" dirty="0">
                <a:solidFill>
                  <a:srgbClr val="1FC2D7"/>
                </a:solidFill>
                <a:latin typeface="Bahnschrift SemiBold" panose="020B0502040204020203" pitchFamily="34" charset="0"/>
              </a:rPr>
              <a:t>M</a:t>
            </a:r>
            <a:r>
              <a:rPr lang="en-US" sz="3559" spc="213" dirty="0">
                <a:solidFill>
                  <a:srgbClr val="1FC2D7"/>
                </a:solidFill>
                <a:latin typeface="Bahnschrift SemiBold" panose="020B0502040204020203" pitchFamily="34" charset="0"/>
              </a:rPr>
              <a:t>ã </a:t>
            </a:r>
            <a:r>
              <a:rPr lang="en-US" sz="3559" spc="213" dirty="0" err="1">
                <a:solidFill>
                  <a:srgbClr val="1FC2D7"/>
                </a:solidFill>
                <a:latin typeface="Bahnschrift SemiBold" panose="020B0502040204020203" pitchFamily="34" charset="0"/>
              </a:rPr>
              <a:t>nguồn</a:t>
            </a:r>
            <a:r>
              <a:rPr lang="en-US" sz="3559" spc="213" dirty="0">
                <a:solidFill>
                  <a:srgbClr val="1FC2D7"/>
                </a:solidFill>
                <a:latin typeface="Bahnschrift SemiBold" panose="020B0502040204020203" pitchFamily="34" charset="0"/>
              </a:rPr>
              <a:t> </a:t>
            </a:r>
            <a:r>
              <a:rPr lang="en-US" sz="3559" spc="213" dirty="0" err="1">
                <a:solidFill>
                  <a:srgbClr val="1FC2D7"/>
                </a:solidFill>
                <a:latin typeface="Bahnschrift SemiBold" panose="020B0502040204020203" pitchFamily="34" charset="0"/>
              </a:rPr>
              <a:t>chương</a:t>
            </a:r>
            <a:r>
              <a:rPr lang="en-US" sz="3559" spc="213" dirty="0">
                <a:solidFill>
                  <a:srgbClr val="1FC2D7"/>
                </a:solidFill>
                <a:latin typeface="Bahnschrift SemiBold" panose="020B0502040204020203" pitchFamily="34" charset="0"/>
              </a:rPr>
              <a:t> </a:t>
            </a:r>
            <a:r>
              <a:rPr lang="en-US" sz="3559" spc="213" dirty="0" err="1">
                <a:solidFill>
                  <a:srgbClr val="1FC2D7"/>
                </a:solidFill>
                <a:latin typeface="Bahnschrift SemiBold" panose="020B0502040204020203" pitchFamily="34" charset="0"/>
              </a:rPr>
              <a:t>trình</a:t>
            </a:r>
            <a:endParaRPr lang="en-US" sz="3559" spc="213" dirty="0">
              <a:solidFill>
                <a:srgbClr val="1FC2D7"/>
              </a:solidFill>
              <a:latin typeface="Bahnschrift SemiBold" panose="020B0502040204020203" pitchFamily="34" charset="0"/>
            </a:endParaRPr>
          </a:p>
        </p:txBody>
      </p:sp>
      <p:sp>
        <p:nvSpPr>
          <p:cNvPr id="26" name="TextBox 13">
            <a:extLst>
              <a:ext uri="{FF2B5EF4-FFF2-40B4-BE49-F238E27FC236}">
                <a16:creationId xmlns:a16="http://schemas.microsoft.com/office/drawing/2014/main" id="{DBA22435-C457-8B21-3D4D-0E65D836F463}"/>
              </a:ext>
            </a:extLst>
          </p:cNvPr>
          <p:cNvSpPr txBox="1"/>
          <p:nvPr/>
        </p:nvSpPr>
        <p:spPr>
          <a:xfrm>
            <a:off x="5848714" y="7596168"/>
            <a:ext cx="7789178" cy="462371"/>
          </a:xfrm>
          <a:prstGeom prst="rect">
            <a:avLst/>
          </a:prstGeom>
        </p:spPr>
        <p:txBody>
          <a:bodyPr wrap="square" lIns="0" tIns="0" rIns="0" bIns="0" rtlCol="0" anchor="t">
            <a:spAutoFit/>
          </a:bodyPr>
          <a:lstStyle/>
          <a:p>
            <a:pPr algn="ctr">
              <a:lnSpc>
                <a:spcPts val="3990"/>
              </a:lnSpc>
              <a:spcBef>
                <a:spcPct val="0"/>
              </a:spcBef>
            </a:pPr>
            <a:r>
              <a:rPr lang="vi-VN" sz="2660" dirty="0">
                <a:effectLst/>
                <a:latin typeface="Arimo" panose="020B0604020202020204" charset="0"/>
                <a:ea typeface="Arimo" panose="020B0604020202020204" charset="0"/>
                <a:cs typeface="Arimo" panose="020B0604020202020204" charset="0"/>
              </a:rPr>
              <a:t>Số lần lặp tương ứng với số từ 0 đến 9</a:t>
            </a:r>
            <a:endParaRPr lang="en-US" sz="2660" dirty="0">
              <a:solidFill>
                <a:srgbClr val="000000"/>
              </a:solidFill>
              <a:latin typeface="Arimo" panose="020B0604020202020204" charset="0"/>
              <a:ea typeface="Arimo" panose="020B0604020202020204" charset="0"/>
              <a:cs typeface="Arimo" panose="020B0604020202020204" charset="0"/>
            </a:endParaRPr>
          </a:p>
        </p:txBody>
      </p:sp>
      <p:sp>
        <p:nvSpPr>
          <p:cNvPr id="27" name="TextBox 13">
            <a:extLst>
              <a:ext uri="{FF2B5EF4-FFF2-40B4-BE49-F238E27FC236}">
                <a16:creationId xmlns:a16="http://schemas.microsoft.com/office/drawing/2014/main" id="{E12DD546-2FBE-AE2D-7A41-17E7C36E61C5}"/>
              </a:ext>
            </a:extLst>
          </p:cNvPr>
          <p:cNvSpPr txBox="1"/>
          <p:nvPr/>
        </p:nvSpPr>
        <p:spPr>
          <a:xfrm>
            <a:off x="5215602" y="8274333"/>
            <a:ext cx="7789178" cy="462371"/>
          </a:xfrm>
          <a:prstGeom prst="rect">
            <a:avLst/>
          </a:prstGeom>
        </p:spPr>
        <p:txBody>
          <a:bodyPr wrap="square" lIns="0" tIns="0" rIns="0" bIns="0" rtlCol="0" anchor="t">
            <a:spAutoFit/>
          </a:bodyPr>
          <a:lstStyle/>
          <a:p>
            <a:pPr algn="ctr">
              <a:lnSpc>
                <a:spcPts val="3990"/>
              </a:lnSpc>
              <a:spcBef>
                <a:spcPct val="0"/>
              </a:spcBef>
            </a:pPr>
            <a:r>
              <a:rPr lang="vi-VN" sz="2660" dirty="0">
                <a:effectLst/>
                <a:latin typeface="Arimo" panose="020B0604020202020204" charset="0"/>
                <a:ea typeface="Arimo" panose="020B0604020202020204" charset="0"/>
                <a:cs typeface="Arimo" panose="020B0604020202020204" charset="0"/>
              </a:rPr>
              <a:t>Lưu địa chỉ mảng NUM vào SI</a:t>
            </a:r>
            <a:endParaRPr lang="en-US" sz="2660" dirty="0">
              <a:solidFill>
                <a:srgbClr val="000000"/>
              </a:solidFill>
              <a:latin typeface="Arimo" panose="020B0604020202020204" charset="0"/>
              <a:ea typeface="Arimo" panose="020B0604020202020204" charset="0"/>
              <a:cs typeface="Arimo" panose="020B0604020202020204"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71500"/>
            <a:ext cx="18288000" cy="9715500"/>
            <a:chOff x="0" y="0"/>
            <a:chExt cx="14270628" cy="7514091"/>
          </a:xfrm>
        </p:grpSpPr>
        <p:sp>
          <p:nvSpPr>
            <p:cNvPr id="3" name="Freeform 3"/>
            <p:cNvSpPr/>
            <p:nvPr/>
          </p:nvSpPr>
          <p:spPr>
            <a:xfrm>
              <a:off x="0" y="0"/>
              <a:ext cx="14270628" cy="7514091"/>
            </a:xfrm>
            <a:custGeom>
              <a:avLst/>
              <a:gdLst/>
              <a:ahLst/>
              <a:cxnLst/>
              <a:rect l="l" t="t" r="r" b="b"/>
              <a:pathLst>
                <a:path w="14270628" h="7514091">
                  <a:moveTo>
                    <a:pt x="0" y="0"/>
                  </a:moveTo>
                  <a:lnTo>
                    <a:pt x="0" y="7514091"/>
                  </a:lnTo>
                  <a:lnTo>
                    <a:pt x="14270628" y="7514091"/>
                  </a:lnTo>
                  <a:lnTo>
                    <a:pt x="14270628" y="0"/>
                  </a:lnTo>
                  <a:lnTo>
                    <a:pt x="0" y="0"/>
                  </a:lnTo>
                  <a:close/>
                  <a:moveTo>
                    <a:pt x="14209668" y="7453130"/>
                  </a:moveTo>
                  <a:lnTo>
                    <a:pt x="59690" y="7453130"/>
                  </a:lnTo>
                  <a:lnTo>
                    <a:pt x="59690" y="59690"/>
                  </a:lnTo>
                  <a:lnTo>
                    <a:pt x="14209668" y="59690"/>
                  </a:lnTo>
                  <a:lnTo>
                    <a:pt x="14209668" y="7453130"/>
                  </a:lnTo>
                  <a:close/>
                </a:path>
              </a:pathLst>
            </a:custGeom>
            <a:solidFill>
              <a:srgbClr val="2938FA"/>
            </a:solidFill>
          </p:spPr>
        </p:sp>
      </p:grpSp>
      <p:sp>
        <p:nvSpPr>
          <p:cNvPr id="4" name="AutoShape 4"/>
          <p:cNvSpPr/>
          <p:nvPr/>
        </p:nvSpPr>
        <p:spPr>
          <a:xfrm>
            <a:off x="62535" y="102541"/>
            <a:ext cx="1684617" cy="544000"/>
          </a:xfrm>
          <a:prstGeom prst="rect">
            <a:avLst/>
          </a:prstGeom>
          <a:solidFill>
            <a:srgbClr val="A7F6F5"/>
          </a:solidFill>
        </p:spPr>
      </p:sp>
      <p:grpSp>
        <p:nvGrpSpPr>
          <p:cNvPr id="5" name="Group 5"/>
          <p:cNvGrpSpPr/>
          <p:nvPr/>
        </p:nvGrpSpPr>
        <p:grpSpPr>
          <a:xfrm>
            <a:off x="0" y="5766"/>
            <a:ext cx="18288000" cy="737552"/>
            <a:chOff x="0" y="0"/>
            <a:chExt cx="12208598" cy="492371"/>
          </a:xfrm>
        </p:grpSpPr>
        <p:sp>
          <p:nvSpPr>
            <p:cNvPr id="6" name="Freeform 6"/>
            <p:cNvSpPr/>
            <p:nvPr/>
          </p:nvSpPr>
          <p:spPr>
            <a:xfrm>
              <a:off x="0" y="0"/>
              <a:ext cx="12208598" cy="492371"/>
            </a:xfrm>
            <a:custGeom>
              <a:avLst/>
              <a:gdLst/>
              <a:ahLst/>
              <a:cxnLst/>
              <a:rect l="l" t="t" r="r" b="b"/>
              <a:pathLst>
                <a:path w="12208598" h="492371">
                  <a:moveTo>
                    <a:pt x="0" y="0"/>
                  </a:moveTo>
                  <a:lnTo>
                    <a:pt x="0" y="492371"/>
                  </a:lnTo>
                  <a:lnTo>
                    <a:pt x="12208598" y="492371"/>
                  </a:lnTo>
                  <a:lnTo>
                    <a:pt x="12208598" y="0"/>
                  </a:lnTo>
                  <a:lnTo>
                    <a:pt x="0" y="0"/>
                  </a:lnTo>
                  <a:close/>
                  <a:moveTo>
                    <a:pt x="12147638" y="431411"/>
                  </a:moveTo>
                  <a:lnTo>
                    <a:pt x="59690" y="431411"/>
                  </a:lnTo>
                  <a:lnTo>
                    <a:pt x="59690" y="59690"/>
                  </a:lnTo>
                  <a:lnTo>
                    <a:pt x="12147638" y="59690"/>
                  </a:lnTo>
                  <a:lnTo>
                    <a:pt x="12147638" y="431411"/>
                  </a:lnTo>
                  <a:close/>
                </a:path>
              </a:pathLst>
            </a:custGeom>
            <a:solidFill>
              <a:srgbClr val="2938FA"/>
            </a:solidFill>
          </p:spPr>
        </p:sp>
      </p:grpSp>
      <p:pic>
        <p:nvPicPr>
          <p:cNvPr id="7" name="Picture 7"/>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249790" y="-217977"/>
            <a:ext cx="1185037" cy="1185037"/>
          </a:xfrm>
          <a:prstGeom prst="rect">
            <a:avLst/>
          </a:prstGeom>
        </p:spPr>
      </p:pic>
      <p:pic>
        <p:nvPicPr>
          <p:cNvPr id="8" name="Picture 8"/>
          <p:cNvPicPr>
            <a:picLocks noChangeAspect="1"/>
          </p:cNvPicPr>
          <p:nvPr/>
        </p:nvPicPr>
        <p:blipFill>
          <a:blip r:embed="rId4"/>
          <a:srcRect t="5930" b="46322"/>
          <a:stretch>
            <a:fillRect/>
          </a:stretch>
        </p:blipFill>
        <p:spPr>
          <a:xfrm>
            <a:off x="1747152" y="91245"/>
            <a:ext cx="16540848" cy="555063"/>
          </a:xfrm>
          <a:prstGeom prst="rect">
            <a:avLst/>
          </a:prstGeom>
        </p:spPr>
      </p:pic>
      <p:sp>
        <p:nvSpPr>
          <p:cNvPr id="9" name="TextBox 9"/>
          <p:cNvSpPr txBox="1"/>
          <p:nvPr/>
        </p:nvSpPr>
        <p:spPr>
          <a:xfrm>
            <a:off x="1077164" y="800100"/>
            <a:ext cx="10276636" cy="9186297"/>
          </a:xfrm>
          <a:prstGeom prst="rect">
            <a:avLst/>
          </a:prstGeom>
        </p:spPr>
        <p:txBody>
          <a:bodyPr wrap="square" lIns="0" tIns="0" rIns="0" bIns="0" rtlCol="0" anchor="t">
            <a:spAutoFit/>
          </a:bodyPr>
          <a:lstStyle/>
          <a:p>
            <a:pPr algn="just">
              <a:lnSpc>
                <a:spcPct val="150000"/>
              </a:lnSpc>
              <a:spcAft>
                <a:spcPts val="600"/>
              </a:spcAft>
            </a:pPr>
            <a:r>
              <a:rPr lang="vi-VN" sz="2780" b="1" dirty="0">
                <a:effectLst/>
                <a:latin typeface="Arimo Bold" panose="020B0604020202020204" charset="0"/>
                <a:ea typeface="Arimo Bold" panose="020B0604020202020204" charset="0"/>
                <a:cs typeface="Arimo Bold" panose="020B0604020202020204" charset="0"/>
              </a:rPr>
              <a:t>LOOP_DISPLAY:</a:t>
            </a:r>
            <a:endParaRPr lang="en-US" sz="2780" dirty="0">
              <a:effectLst/>
              <a:latin typeface="Arimo Bold" panose="020B0604020202020204" charset="0"/>
              <a:ea typeface="Arimo Bold" panose="020B0604020202020204" charset="0"/>
              <a:cs typeface="Arimo Bold" panose="020B0604020202020204" charset="0"/>
            </a:endParaRPr>
          </a:p>
          <a:p>
            <a:pPr algn="just">
              <a:lnSpc>
                <a:spcPct val="150000"/>
              </a:lnSpc>
              <a:spcAft>
                <a:spcPts val="600"/>
              </a:spcAft>
            </a:pPr>
            <a:r>
              <a:rPr lang="vi-VN" sz="2780" b="1" dirty="0">
                <a:effectLst/>
                <a:latin typeface="Arimo Bold" panose="020B0604020202020204" charset="0"/>
                <a:ea typeface="Arimo Bold" panose="020B0604020202020204" charset="0"/>
                <a:cs typeface="Arimo Bold" panose="020B0604020202020204" charset="0"/>
              </a:rPr>
              <a:t>    	MOV BX, DELAY_COUNT</a:t>
            </a:r>
            <a:r>
              <a:rPr lang="vi-VN" sz="2780" dirty="0">
                <a:effectLst/>
                <a:latin typeface="Arimo Bold" panose="020B0604020202020204" charset="0"/>
                <a:ea typeface="Arimo Bold" panose="020B0604020202020204" charset="0"/>
                <a:cs typeface="Arimo Bold" panose="020B0604020202020204" charset="0"/>
              </a:rPr>
              <a:t> </a:t>
            </a:r>
            <a:endParaRPr lang="en-US" sz="2780" dirty="0">
              <a:effectLst/>
              <a:latin typeface="Arimo Bold" panose="020B0604020202020204" charset="0"/>
              <a:ea typeface="Arimo Bold" panose="020B0604020202020204" charset="0"/>
              <a:cs typeface="Arimo Bold" panose="020B0604020202020204" charset="0"/>
            </a:endParaRPr>
          </a:p>
          <a:p>
            <a:pPr algn="just">
              <a:lnSpc>
                <a:spcPct val="150000"/>
              </a:lnSpc>
              <a:spcAft>
                <a:spcPts val="600"/>
              </a:spcAft>
            </a:pPr>
            <a:r>
              <a:rPr lang="vi-VN" sz="2780" b="1" dirty="0">
                <a:effectLst/>
                <a:latin typeface="Arimo Bold" panose="020B0604020202020204" charset="0"/>
                <a:ea typeface="Arimo Bold" panose="020B0604020202020204" charset="0"/>
                <a:cs typeface="Arimo Bold" panose="020B0604020202020204" charset="0"/>
              </a:rPr>
              <a:t>DELAY:</a:t>
            </a:r>
            <a:endParaRPr lang="en-US" sz="2780" dirty="0">
              <a:effectLst/>
              <a:latin typeface="Arimo Bold" panose="020B0604020202020204" charset="0"/>
              <a:ea typeface="Arimo Bold" panose="020B0604020202020204" charset="0"/>
              <a:cs typeface="Arimo Bold" panose="020B0604020202020204" charset="0"/>
            </a:endParaRPr>
          </a:p>
          <a:p>
            <a:pPr algn="just">
              <a:lnSpc>
                <a:spcPct val="150000"/>
              </a:lnSpc>
              <a:spcAft>
                <a:spcPts val="600"/>
              </a:spcAft>
            </a:pPr>
            <a:r>
              <a:rPr lang="vi-VN" sz="2780" b="1" dirty="0">
                <a:effectLst/>
                <a:latin typeface="Arimo Bold" panose="020B0604020202020204" charset="0"/>
                <a:ea typeface="Arimo Bold" panose="020B0604020202020204" charset="0"/>
                <a:cs typeface="Arimo Bold" panose="020B0604020202020204" charset="0"/>
              </a:rPr>
              <a:t>  	 MOV AL, [SI]		</a:t>
            </a:r>
            <a:endParaRPr lang="en-US" sz="2780" dirty="0">
              <a:effectLst/>
              <a:latin typeface="Arimo Bold" panose="020B0604020202020204" charset="0"/>
              <a:ea typeface="Arimo Bold" panose="020B0604020202020204" charset="0"/>
              <a:cs typeface="Arimo Bold" panose="020B0604020202020204" charset="0"/>
            </a:endParaRPr>
          </a:p>
          <a:p>
            <a:pPr algn="just">
              <a:lnSpc>
                <a:spcPct val="150000"/>
              </a:lnSpc>
              <a:spcAft>
                <a:spcPts val="600"/>
              </a:spcAft>
            </a:pPr>
            <a:r>
              <a:rPr lang="vi-VN" sz="2780" dirty="0">
                <a:effectLst/>
                <a:latin typeface="Arimo Bold" panose="020B0604020202020204" charset="0"/>
                <a:ea typeface="Arimo Bold" panose="020B0604020202020204" charset="0"/>
                <a:cs typeface="Arimo Bold" panose="020B0604020202020204" charset="0"/>
              </a:rPr>
              <a:t>  	</a:t>
            </a:r>
            <a:r>
              <a:rPr lang="vi-VN" sz="2780" b="1" dirty="0">
                <a:effectLst/>
                <a:latin typeface="Arimo Bold" panose="020B0604020202020204" charset="0"/>
                <a:ea typeface="Arimo Bold" panose="020B0604020202020204" charset="0"/>
                <a:cs typeface="Arimo Bold" panose="020B0604020202020204" charset="0"/>
              </a:rPr>
              <a:t> MOV DX, PORTA	 </a:t>
            </a:r>
            <a:r>
              <a:rPr lang="vi-VN" sz="2780" dirty="0">
                <a:effectLst/>
                <a:latin typeface="Arimo Bold" panose="020B0604020202020204" charset="0"/>
                <a:ea typeface="Arimo Bold" panose="020B0604020202020204" charset="0"/>
                <a:cs typeface="Arimo Bold" panose="020B0604020202020204" charset="0"/>
              </a:rPr>
              <a:t>       				 </a:t>
            </a:r>
            <a:endParaRPr lang="en-US" sz="2780" dirty="0">
              <a:effectLst/>
              <a:latin typeface="Arimo Bold" panose="020B0604020202020204" charset="0"/>
              <a:ea typeface="Arimo Bold" panose="020B0604020202020204" charset="0"/>
              <a:cs typeface="Arimo Bold" panose="020B0604020202020204" charset="0"/>
            </a:endParaRPr>
          </a:p>
          <a:p>
            <a:pPr algn="just">
              <a:lnSpc>
                <a:spcPct val="150000"/>
              </a:lnSpc>
              <a:spcAft>
                <a:spcPts val="600"/>
              </a:spcAft>
            </a:pPr>
            <a:r>
              <a:rPr lang="vi-VN" sz="2780" b="1" dirty="0">
                <a:effectLst/>
                <a:latin typeface="Arimo Bold" panose="020B0604020202020204" charset="0"/>
                <a:ea typeface="Arimo Bold" panose="020B0604020202020204" charset="0"/>
                <a:cs typeface="Arimo Bold" panose="020B0604020202020204" charset="0"/>
              </a:rPr>
              <a:t>          OUT DX, AL</a:t>
            </a:r>
            <a:r>
              <a:rPr lang="vi-VN" sz="2780" dirty="0">
                <a:effectLst/>
                <a:latin typeface="Arimo Bold" panose="020B0604020202020204" charset="0"/>
                <a:ea typeface="Arimo Bold" panose="020B0604020202020204" charset="0"/>
                <a:cs typeface="Arimo Bold" panose="020B0604020202020204" charset="0"/>
              </a:rPr>
              <a:t>		</a:t>
            </a:r>
            <a:endParaRPr lang="en-US" sz="2780" dirty="0">
              <a:effectLst/>
              <a:latin typeface="Arimo Bold" panose="020B0604020202020204" charset="0"/>
              <a:ea typeface="Arimo Bold" panose="020B0604020202020204" charset="0"/>
              <a:cs typeface="Arimo Bold" panose="020B0604020202020204" charset="0"/>
            </a:endParaRPr>
          </a:p>
          <a:p>
            <a:pPr algn="just">
              <a:lnSpc>
                <a:spcPct val="150000"/>
              </a:lnSpc>
              <a:spcAft>
                <a:spcPts val="600"/>
              </a:spcAft>
            </a:pPr>
            <a:r>
              <a:rPr lang="vi-VN" sz="2780" dirty="0">
                <a:effectLst/>
                <a:latin typeface="Arimo Bold" panose="020B0604020202020204" charset="0"/>
                <a:ea typeface="Arimo Bold" panose="020B0604020202020204" charset="0"/>
                <a:cs typeface="Arimo Bold" panose="020B0604020202020204" charset="0"/>
              </a:rPr>
              <a:t>   	</a:t>
            </a:r>
            <a:r>
              <a:rPr lang="vi-VN" sz="2780" b="1" dirty="0">
                <a:effectLst/>
                <a:latin typeface="Arimo Bold" panose="020B0604020202020204" charset="0"/>
                <a:ea typeface="Arimo Bold" panose="020B0604020202020204" charset="0"/>
                <a:cs typeface="Arimo Bold" panose="020B0604020202020204" charset="0"/>
              </a:rPr>
              <a:t>DEC BX     </a:t>
            </a:r>
            <a:endParaRPr lang="en-US" sz="2780" dirty="0">
              <a:effectLst/>
              <a:latin typeface="Arimo Bold" panose="020B0604020202020204" charset="0"/>
              <a:ea typeface="Arimo Bold" panose="020B0604020202020204" charset="0"/>
              <a:cs typeface="Arimo Bold" panose="020B0604020202020204" charset="0"/>
            </a:endParaRPr>
          </a:p>
          <a:p>
            <a:pPr algn="just">
              <a:lnSpc>
                <a:spcPct val="150000"/>
              </a:lnSpc>
              <a:spcAft>
                <a:spcPts val="600"/>
              </a:spcAft>
            </a:pPr>
            <a:r>
              <a:rPr lang="vi-VN" sz="2780" dirty="0">
                <a:effectLst/>
                <a:latin typeface="Arimo Bold" panose="020B0604020202020204" charset="0"/>
                <a:ea typeface="Arimo Bold" panose="020B0604020202020204" charset="0"/>
                <a:cs typeface="Arimo Bold" panose="020B0604020202020204" charset="0"/>
              </a:rPr>
              <a:t>    </a:t>
            </a:r>
            <a:r>
              <a:rPr lang="vi-VN" sz="2780" b="1" dirty="0">
                <a:effectLst/>
                <a:latin typeface="Arimo Bold" panose="020B0604020202020204" charset="0"/>
                <a:ea typeface="Arimo Bold" panose="020B0604020202020204" charset="0"/>
                <a:cs typeface="Arimo Bold" panose="020B0604020202020204" charset="0"/>
              </a:rPr>
              <a:t>	JNZ DELAY</a:t>
            </a:r>
            <a:r>
              <a:rPr lang="vi-VN" sz="2780" dirty="0">
                <a:effectLst/>
                <a:latin typeface="Arimo Bold" panose="020B0604020202020204" charset="0"/>
                <a:ea typeface="Arimo Bold" panose="020B0604020202020204" charset="0"/>
                <a:cs typeface="Arimo Bold" panose="020B0604020202020204" charset="0"/>
              </a:rPr>
              <a:t>  		</a:t>
            </a:r>
            <a:endParaRPr lang="en-US" sz="2780" dirty="0">
              <a:effectLst/>
              <a:latin typeface="Arimo Bold" panose="020B0604020202020204" charset="0"/>
              <a:ea typeface="Arimo Bold" panose="020B0604020202020204" charset="0"/>
              <a:cs typeface="Arimo Bold" panose="020B0604020202020204" charset="0"/>
            </a:endParaRPr>
          </a:p>
          <a:p>
            <a:pPr algn="just">
              <a:lnSpc>
                <a:spcPct val="150000"/>
              </a:lnSpc>
              <a:spcAft>
                <a:spcPts val="600"/>
              </a:spcAft>
            </a:pPr>
            <a:r>
              <a:rPr lang="vi-VN" sz="2780" dirty="0">
                <a:effectLst/>
                <a:latin typeface="Arimo Bold" panose="020B0604020202020204" charset="0"/>
                <a:ea typeface="Arimo Bold" panose="020B0604020202020204" charset="0"/>
                <a:cs typeface="Arimo Bold" panose="020B0604020202020204" charset="0"/>
              </a:rPr>
              <a:t>   	</a:t>
            </a:r>
            <a:r>
              <a:rPr lang="vi-VN" sz="2780" b="1" dirty="0">
                <a:effectLst/>
                <a:latin typeface="Arimo Bold" panose="020B0604020202020204" charset="0"/>
                <a:ea typeface="Arimo Bold" panose="020B0604020202020204" charset="0"/>
                <a:cs typeface="Arimo Bold" panose="020B0604020202020204" charset="0"/>
              </a:rPr>
              <a:t>INC SI</a:t>
            </a:r>
            <a:r>
              <a:rPr lang="vi-VN" sz="2780" dirty="0">
                <a:effectLst/>
                <a:latin typeface="Arimo Bold" panose="020B0604020202020204" charset="0"/>
                <a:ea typeface="Arimo Bold" panose="020B0604020202020204" charset="0"/>
                <a:cs typeface="Arimo Bold" panose="020B0604020202020204" charset="0"/>
              </a:rPr>
              <a:t>  			</a:t>
            </a:r>
            <a:endParaRPr lang="en-US" sz="2780" dirty="0">
              <a:effectLst/>
              <a:latin typeface="Arimo Bold" panose="020B0604020202020204" charset="0"/>
              <a:ea typeface="Arimo Bold" panose="020B0604020202020204" charset="0"/>
              <a:cs typeface="Arimo Bold" panose="020B0604020202020204" charset="0"/>
            </a:endParaRPr>
          </a:p>
          <a:p>
            <a:pPr algn="just">
              <a:lnSpc>
                <a:spcPct val="150000"/>
              </a:lnSpc>
              <a:spcAft>
                <a:spcPts val="600"/>
              </a:spcAft>
            </a:pPr>
            <a:r>
              <a:rPr lang="vi-VN" sz="2780" dirty="0">
                <a:effectLst/>
                <a:latin typeface="Arimo Bold" panose="020B0604020202020204" charset="0"/>
                <a:ea typeface="Arimo Bold" panose="020B0604020202020204" charset="0"/>
                <a:cs typeface="Arimo Bold" panose="020B0604020202020204" charset="0"/>
              </a:rPr>
              <a:t>    	</a:t>
            </a:r>
            <a:r>
              <a:rPr lang="vi-VN" sz="2780" b="1" dirty="0">
                <a:effectLst/>
                <a:latin typeface="Arimo Bold" panose="020B0604020202020204" charset="0"/>
                <a:ea typeface="Arimo Bold" panose="020B0604020202020204" charset="0"/>
                <a:cs typeface="Arimo Bold" panose="020B0604020202020204" charset="0"/>
              </a:rPr>
              <a:t>LOOP LOOP_DISPLAY</a:t>
            </a:r>
            <a:r>
              <a:rPr lang="vi-VN" sz="2780" dirty="0">
                <a:effectLst/>
                <a:latin typeface="Arimo Bold" panose="020B0604020202020204" charset="0"/>
                <a:ea typeface="Arimo Bold" panose="020B0604020202020204" charset="0"/>
                <a:cs typeface="Arimo Bold" panose="020B0604020202020204" charset="0"/>
              </a:rPr>
              <a:t> </a:t>
            </a:r>
            <a:endParaRPr lang="en-US" sz="2780" dirty="0">
              <a:effectLst/>
              <a:latin typeface="Arimo Bold" panose="020B0604020202020204" charset="0"/>
              <a:ea typeface="Arimo Bold" panose="020B0604020202020204" charset="0"/>
              <a:cs typeface="Arimo Bold" panose="020B0604020202020204" charset="0"/>
            </a:endParaRPr>
          </a:p>
          <a:p>
            <a:pPr algn="just">
              <a:lnSpc>
                <a:spcPct val="150000"/>
              </a:lnSpc>
              <a:spcAft>
                <a:spcPts val="600"/>
              </a:spcAft>
            </a:pPr>
            <a:r>
              <a:rPr lang="vi-VN" sz="2780" dirty="0">
                <a:effectLst/>
                <a:latin typeface="Arimo Bold" panose="020B0604020202020204" charset="0"/>
                <a:ea typeface="Arimo Bold" panose="020B0604020202020204" charset="0"/>
                <a:cs typeface="Arimo Bold" panose="020B0604020202020204" charset="0"/>
              </a:rPr>
              <a:t>   	</a:t>
            </a:r>
            <a:r>
              <a:rPr lang="vi-VN" sz="2780" b="1" dirty="0">
                <a:effectLst/>
                <a:latin typeface="Arimo Bold" panose="020B0604020202020204" charset="0"/>
                <a:ea typeface="Arimo Bold" panose="020B0604020202020204" charset="0"/>
                <a:cs typeface="Arimo Bold" panose="020B0604020202020204" charset="0"/>
              </a:rPr>
              <a:t>JMP START</a:t>
            </a:r>
            <a:r>
              <a:rPr lang="vi-VN" sz="2780" dirty="0">
                <a:effectLst/>
                <a:latin typeface="Arimo Bold" panose="020B0604020202020204" charset="0"/>
                <a:ea typeface="Arimo Bold" panose="020B0604020202020204" charset="0"/>
                <a:cs typeface="Arimo Bold" panose="020B0604020202020204" charset="0"/>
              </a:rPr>
              <a:t> 		</a:t>
            </a:r>
            <a:endParaRPr lang="en-US" sz="2780" dirty="0">
              <a:effectLst/>
              <a:latin typeface="Arimo Bold" panose="020B0604020202020204" charset="0"/>
              <a:ea typeface="Arimo Bold" panose="020B0604020202020204" charset="0"/>
              <a:cs typeface="Arimo Bold" panose="020B0604020202020204" charset="0"/>
            </a:endParaRPr>
          </a:p>
          <a:p>
            <a:pPr algn="just">
              <a:lnSpc>
                <a:spcPct val="150000"/>
              </a:lnSpc>
              <a:spcAft>
                <a:spcPts val="600"/>
              </a:spcAft>
            </a:pPr>
            <a:r>
              <a:rPr lang="vi-VN" sz="2780" b="1" dirty="0">
                <a:effectLst/>
                <a:latin typeface="Arimo Bold" panose="020B0604020202020204" charset="0"/>
                <a:ea typeface="Arimo Bold" panose="020B0604020202020204" charset="0"/>
                <a:cs typeface="Arimo Bold" panose="020B0604020202020204" charset="0"/>
              </a:rPr>
              <a:t>MAIN ENDP</a:t>
            </a:r>
            <a:endParaRPr lang="en-US" sz="2780" dirty="0">
              <a:effectLst/>
              <a:latin typeface="Arimo Bold" panose="020B0604020202020204" charset="0"/>
              <a:ea typeface="Arimo Bold" panose="020B0604020202020204" charset="0"/>
              <a:cs typeface="Arimo Bold" panose="020B0604020202020204" charset="0"/>
            </a:endParaRPr>
          </a:p>
          <a:p>
            <a:pPr algn="just">
              <a:lnSpc>
                <a:spcPct val="150000"/>
              </a:lnSpc>
              <a:spcAft>
                <a:spcPts val="600"/>
              </a:spcAft>
            </a:pPr>
            <a:r>
              <a:rPr lang="vi-VN" sz="2780" b="1" dirty="0">
                <a:effectLst/>
                <a:latin typeface="Arimo Bold" panose="020B0604020202020204" charset="0"/>
                <a:ea typeface="Arimo Bold" panose="020B0604020202020204" charset="0"/>
                <a:cs typeface="Arimo Bold" panose="020B0604020202020204" charset="0"/>
              </a:rPr>
              <a:t>END MAIN</a:t>
            </a:r>
            <a:endParaRPr lang="en-US" sz="2780" dirty="0">
              <a:effectLst/>
              <a:latin typeface="Arimo Bold" panose="020B0604020202020204" charset="0"/>
              <a:ea typeface="Arimo Bold" panose="020B0604020202020204" charset="0"/>
              <a:cs typeface="Arimo Bold" panose="020B0604020202020204" charset="0"/>
            </a:endParaRPr>
          </a:p>
        </p:txBody>
      </p:sp>
      <p:sp>
        <p:nvSpPr>
          <p:cNvPr id="11" name="TextBox 11"/>
          <p:cNvSpPr txBox="1"/>
          <p:nvPr/>
        </p:nvSpPr>
        <p:spPr>
          <a:xfrm>
            <a:off x="6536422" y="3695700"/>
            <a:ext cx="11827778" cy="538161"/>
          </a:xfrm>
          <a:prstGeom prst="rect">
            <a:avLst/>
          </a:prstGeom>
        </p:spPr>
        <p:txBody>
          <a:bodyPr lIns="0" tIns="0" rIns="0" bIns="0" rtlCol="0" anchor="t">
            <a:spAutoFit/>
          </a:bodyPr>
          <a:lstStyle/>
          <a:p>
            <a:pPr algn="just">
              <a:lnSpc>
                <a:spcPct val="150000"/>
              </a:lnSpc>
              <a:spcAft>
                <a:spcPts val="600"/>
              </a:spcAft>
            </a:pPr>
            <a:r>
              <a:rPr lang="vi-VN" sz="2660" dirty="0">
                <a:effectLst/>
                <a:latin typeface="Arimo" panose="020B0604020202020204" charset="0"/>
                <a:ea typeface="Arimo" panose="020B0604020202020204" charset="0"/>
                <a:cs typeface="Arimo" panose="020B0604020202020204" charset="0"/>
              </a:rPr>
              <a:t>Địa chỉ cổng A được lưu vào DX để được điều khiển hiển thị các thanh LED </a:t>
            </a:r>
            <a:endParaRPr lang="en-US" sz="2660" dirty="0">
              <a:effectLst/>
              <a:latin typeface="Arimo" panose="020B0604020202020204" charset="0"/>
              <a:ea typeface="Arimo" panose="020B0604020202020204" charset="0"/>
              <a:cs typeface="Arimo" panose="020B0604020202020204" charset="0"/>
            </a:endParaRPr>
          </a:p>
        </p:txBody>
      </p:sp>
      <p:sp>
        <p:nvSpPr>
          <p:cNvPr id="12" name="TextBox 12"/>
          <p:cNvSpPr txBox="1"/>
          <p:nvPr/>
        </p:nvSpPr>
        <p:spPr>
          <a:xfrm>
            <a:off x="6501006" y="4457700"/>
            <a:ext cx="14377794" cy="462371"/>
          </a:xfrm>
          <a:prstGeom prst="rect">
            <a:avLst/>
          </a:prstGeom>
        </p:spPr>
        <p:txBody>
          <a:bodyPr lIns="0" tIns="0" rIns="0" bIns="0" rtlCol="0" anchor="t">
            <a:spAutoFit/>
          </a:bodyPr>
          <a:lstStyle/>
          <a:p>
            <a:pPr>
              <a:lnSpc>
                <a:spcPts val="3990"/>
              </a:lnSpc>
              <a:spcBef>
                <a:spcPct val="0"/>
              </a:spcBef>
            </a:pPr>
            <a:r>
              <a:rPr lang="vi-VN" sz="2660" dirty="0">
                <a:effectLst/>
                <a:latin typeface="Arimo" panose="020B0604020202020204" charset="0"/>
                <a:ea typeface="Arimo" panose="020B0604020202020204" charset="0"/>
                <a:cs typeface="Arimo" panose="020B0604020202020204" charset="0"/>
              </a:rPr>
              <a:t>Từ AL hiển thị số qua đầu ra cổng A, giá trị tại AL là thể hiện các số từ 0 - 9</a:t>
            </a:r>
            <a:endParaRPr lang="en-US" sz="2660" dirty="0">
              <a:solidFill>
                <a:srgbClr val="000000"/>
              </a:solidFill>
              <a:latin typeface="Arimo" panose="020B0604020202020204" charset="0"/>
              <a:ea typeface="Arimo" panose="020B0604020202020204" charset="0"/>
              <a:cs typeface="Arimo" panose="020B0604020202020204" charset="0"/>
            </a:endParaRPr>
          </a:p>
        </p:txBody>
      </p:sp>
      <p:sp>
        <p:nvSpPr>
          <p:cNvPr id="14" name="TextBox 14"/>
          <p:cNvSpPr txBox="1"/>
          <p:nvPr/>
        </p:nvSpPr>
        <p:spPr>
          <a:xfrm>
            <a:off x="2905963" y="3086100"/>
            <a:ext cx="10276637" cy="444994"/>
          </a:xfrm>
          <a:prstGeom prst="rect">
            <a:avLst/>
          </a:prstGeom>
        </p:spPr>
        <p:txBody>
          <a:bodyPr lIns="0" tIns="0" rIns="0" bIns="0" rtlCol="0" anchor="t">
            <a:spAutoFit/>
          </a:bodyPr>
          <a:lstStyle/>
          <a:p>
            <a:pPr algn="ctr">
              <a:lnSpc>
                <a:spcPts val="3795"/>
              </a:lnSpc>
              <a:spcBef>
                <a:spcPct val="0"/>
              </a:spcBef>
            </a:pPr>
            <a:r>
              <a:rPr lang="en-US" sz="2660" dirty="0">
                <a:effectLst/>
                <a:latin typeface="Arimo" panose="020B0604020202020204" charset="0"/>
                <a:ea typeface="Arimo" panose="020B0604020202020204" charset="0"/>
                <a:cs typeface="Arimo" panose="020B0604020202020204" charset="0"/>
              </a:rPr>
              <a:t> </a:t>
            </a:r>
            <a:r>
              <a:rPr lang="vi-VN" sz="2660" dirty="0">
                <a:effectLst/>
                <a:latin typeface="Arimo" panose="020B0604020202020204" charset="0"/>
                <a:ea typeface="Arimo" panose="020B0604020202020204" charset="0"/>
                <a:cs typeface="Arimo" panose="020B0604020202020204" charset="0"/>
              </a:rPr>
              <a:t> Lấy bảng mã từng số</a:t>
            </a:r>
            <a:endParaRPr lang="en-US" sz="2660" dirty="0">
              <a:solidFill>
                <a:srgbClr val="FF3333"/>
              </a:solidFill>
              <a:latin typeface="Arimo" panose="020B0604020202020204" charset="0"/>
              <a:ea typeface="Arimo" panose="020B0604020202020204" charset="0"/>
              <a:cs typeface="Arimo" panose="020B0604020202020204" charset="0"/>
            </a:endParaRPr>
          </a:p>
        </p:txBody>
      </p:sp>
      <p:sp>
        <p:nvSpPr>
          <p:cNvPr id="25" name="TextBox 25"/>
          <p:cNvSpPr txBox="1"/>
          <p:nvPr/>
        </p:nvSpPr>
        <p:spPr>
          <a:xfrm>
            <a:off x="6258273" y="95927"/>
            <a:ext cx="8274152" cy="536494"/>
          </a:xfrm>
          <a:prstGeom prst="rect">
            <a:avLst/>
          </a:prstGeom>
        </p:spPr>
        <p:txBody>
          <a:bodyPr lIns="0" tIns="0" rIns="0" bIns="0" rtlCol="0" anchor="t">
            <a:spAutoFit/>
          </a:bodyPr>
          <a:lstStyle/>
          <a:p>
            <a:pPr>
              <a:lnSpc>
                <a:spcPts val="4626"/>
              </a:lnSpc>
            </a:pPr>
            <a:r>
              <a:rPr lang="vi-VN" sz="3559" spc="213" dirty="0">
                <a:solidFill>
                  <a:srgbClr val="1FC2D7"/>
                </a:solidFill>
                <a:latin typeface="Bahnschrift SemiBold" panose="020B0502040204020203" pitchFamily="34" charset="0"/>
              </a:rPr>
              <a:t>M</a:t>
            </a:r>
            <a:r>
              <a:rPr lang="en-US" sz="3559" spc="213" dirty="0">
                <a:solidFill>
                  <a:srgbClr val="1FC2D7"/>
                </a:solidFill>
                <a:latin typeface="Bahnschrift SemiBold" panose="020B0502040204020203" pitchFamily="34" charset="0"/>
              </a:rPr>
              <a:t>ã </a:t>
            </a:r>
            <a:r>
              <a:rPr lang="en-US" sz="3559" spc="213" dirty="0" err="1">
                <a:solidFill>
                  <a:srgbClr val="1FC2D7"/>
                </a:solidFill>
                <a:latin typeface="Bahnschrift SemiBold" panose="020B0502040204020203" pitchFamily="34" charset="0"/>
              </a:rPr>
              <a:t>nguồn</a:t>
            </a:r>
            <a:r>
              <a:rPr lang="en-US" sz="3559" spc="213" dirty="0">
                <a:solidFill>
                  <a:srgbClr val="1FC2D7"/>
                </a:solidFill>
                <a:latin typeface="Bahnschrift SemiBold" panose="020B0502040204020203" pitchFamily="34" charset="0"/>
              </a:rPr>
              <a:t> </a:t>
            </a:r>
            <a:r>
              <a:rPr lang="en-US" sz="3559" spc="213" dirty="0" err="1">
                <a:solidFill>
                  <a:srgbClr val="1FC2D7"/>
                </a:solidFill>
                <a:latin typeface="Bahnschrift SemiBold" panose="020B0502040204020203" pitchFamily="34" charset="0"/>
              </a:rPr>
              <a:t>chương</a:t>
            </a:r>
            <a:r>
              <a:rPr lang="en-US" sz="3559" spc="213" dirty="0">
                <a:solidFill>
                  <a:srgbClr val="1FC2D7"/>
                </a:solidFill>
                <a:latin typeface="Bahnschrift SemiBold" panose="020B0502040204020203" pitchFamily="34" charset="0"/>
              </a:rPr>
              <a:t> </a:t>
            </a:r>
            <a:r>
              <a:rPr lang="en-US" sz="3559" spc="213" dirty="0" err="1">
                <a:solidFill>
                  <a:srgbClr val="1FC2D7"/>
                </a:solidFill>
                <a:latin typeface="Bahnschrift SemiBold" panose="020B0502040204020203" pitchFamily="34" charset="0"/>
              </a:rPr>
              <a:t>trình</a:t>
            </a:r>
            <a:endParaRPr lang="en-US" sz="3559" spc="213" dirty="0">
              <a:solidFill>
                <a:srgbClr val="1FC2D7"/>
              </a:solidFill>
              <a:latin typeface="Bahnschrift SemiBold" panose="020B0502040204020203" pitchFamily="34" charset="0"/>
            </a:endParaRPr>
          </a:p>
        </p:txBody>
      </p:sp>
      <p:sp>
        <p:nvSpPr>
          <p:cNvPr id="26" name="TextBox 13">
            <a:extLst>
              <a:ext uri="{FF2B5EF4-FFF2-40B4-BE49-F238E27FC236}">
                <a16:creationId xmlns:a16="http://schemas.microsoft.com/office/drawing/2014/main" id="{DBA22435-C457-8B21-3D4D-0E65D836F463}"/>
              </a:ext>
            </a:extLst>
          </p:cNvPr>
          <p:cNvSpPr txBox="1"/>
          <p:nvPr/>
        </p:nvSpPr>
        <p:spPr>
          <a:xfrm>
            <a:off x="6502218" y="5829300"/>
            <a:ext cx="8737782" cy="538161"/>
          </a:xfrm>
          <a:prstGeom prst="rect">
            <a:avLst/>
          </a:prstGeom>
        </p:spPr>
        <p:txBody>
          <a:bodyPr wrap="square" lIns="0" tIns="0" rIns="0" bIns="0" rtlCol="0" anchor="t">
            <a:spAutoFit/>
          </a:bodyPr>
          <a:lstStyle/>
          <a:p>
            <a:pPr algn="just">
              <a:lnSpc>
                <a:spcPct val="150000"/>
              </a:lnSpc>
              <a:spcAft>
                <a:spcPts val="600"/>
              </a:spcAft>
            </a:pPr>
            <a:r>
              <a:rPr lang="vi-VN" sz="2660" dirty="0">
                <a:effectLst/>
                <a:latin typeface="Arimo" panose="020B0604020202020204" charset="0"/>
                <a:ea typeface="Arimo" panose="020B0604020202020204" charset="0"/>
                <a:cs typeface="Arimo" panose="020B0604020202020204" charset="0"/>
              </a:rPr>
              <a:t>Nhảy vào nhãn DELAY nếu khác 0 =&gt; Lặp 1FFFH lần</a:t>
            </a:r>
            <a:endParaRPr lang="en-US" sz="2660" dirty="0">
              <a:effectLst/>
              <a:latin typeface="Arimo" panose="020B0604020202020204" charset="0"/>
              <a:ea typeface="Arimo" panose="020B0604020202020204" charset="0"/>
              <a:cs typeface="Arimo" panose="020B0604020202020204" charset="0"/>
            </a:endParaRPr>
          </a:p>
        </p:txBody>
      </p:sp>
      <p:sp>
        <p:nvSpPr>
          <p:cNvPr id="27" name="TextBox 13">
            <a:extLst>
              <a:ext uri="{FF2B5EF4-FFF2-40B4-BE49-F238E27FC236}">
                <a16:creationId xmlns:a16="http://schemas.microsoft.com/office/drawing/2014/main" id="{E12DD546-2FBE-AE2D-7A41-17E7C36E61C5}"/>
              </a:ext>
            </a:extLst>
          </p:cNvPr>
          <p:cNvSpPr txBox="1"/>
          <p:nvPr/>
        </p:nvSpPr>
        <p:spPr>
          <a:xfrm>
            <a:off x="6477000" y="7277100"/>
            <a:ext cx="9601200" cy="538161"/>
          </a:xfrm>
          <a:prstGeom prst="rect">
            <a:avLst/>
          </a:prstGeom>
        </p:spPr>
        <p:txBody>
          <a:bodyPr wrap="square" lIns="0" tIns="0" rIns="0" bIns="0" rtlCol="0" anchor="t">
            <a:spAutoFit/>
          </a:bodyPr>
          <a:lstStyle/>
          <a:p>
            <a:pPr algn="just">
              <a:lnSpc>
                <a:spcPct val="150000"/>
              </a:lnSpc>
              <a:spcAft>
                <a:spcPts val="600"/>
              </a:spcAft>
            </a:pPr>
            <a:r>
              <a:rPr lang="vi-VN" sz="2660" dirty="0">
                <a:effectLst/>
                <a:latin typeface="Arimo" panose="020B0604020202020204" charset="0"/>
                <a:ea typeface="Arimo" panose="020B0604020202020204" charset="0"/>
                <a:cs typeface="Arimo" panose="020B0604020202020204" charset="0"/>
              </a:rPr>
              <a:t>CX giảm dần, nếu CX != 0 thì chưa hiển thị đủ 10 số từ 0 – 9</a:t>
            </a:r>
            <a:endParaRPr lang="en-US" sz="2660" dirty="0">
              <a:effectLst/>
              <a:latin typeface="Arimo" panose="020B0604020202020204" charset="0"/>
              <a:ea typeface="Arimo" panose="020B0604020202020204" charset="0"/>
              <a:cs typeface="Arimo" panose="020B0604020202020204" charset="0"/>
            </a:endParaRPr>
          </a:p>
        </p:txBody>
      </p:sp>
      <p:sp>
        <p:nvSpPr>
          <p:cNvPr id="10" name="TextBox 13">
            <a:extLst>
              <a:ext uri="{FF2B5EF4-FFF2-40B4-BE49-F238E27FC236}">
                <a16:creationId xmlns:a16="http://schemas.microsoft.com/office/drawing/2014/main" id="{90E3103F-B82C-CC0E-20C6-A1BBEB01D233}"/>
              </a:ext>
            </a:extLst>
          </p:cNvPr>
          <p:cNvSpPr txBox="1"/>
          <p:nvPr/>
        </p:nvSpPr>
        <p:spPr>
          <a:xfrm>
            <a:off x="6477000" y="7962900"/>
            <a:ext cx="9601200" cy="538161"/>
          </a:xfrm>
          <a:prstGeom prst="rect">
            <a:avLst/>
          </a:prstGeom>
        </p:spPr>
        <p:txBody>
          <a:bodyPr wrap="square" lIns="0" tIns="0" rIns="0" bIns="0" rtlCol="0" anchor="t">
            <a:spAutoFit/>
          </a:bodyPr>
          <a:lstStyle/>
          <a:p>
            <a:pPr algn="just">
              <a:lnSpc>
                <a:spcPct val="150000"/>
              </a:lnSpc>
              <a:spcAft>
                <a:spcPts val="600"/>
              </a:spcAft>
            </a:pPr>
            <a:r>
              <a:rPr lang="vi-VN" sz="2660" dirty="0">
                <a:effectLst/>
                <a:latin typeface="Arimo" panose="020B0604020202020204" charset="0"/>
                <a:ea typeface="Arimo" panose="020B0604020202020204" charset="0"/>
                <a:cs typeface="Arimo" panose="020B0604020202020204" charset="0"/>
              </a:rPr>
              <a:t>Lặp lại chương trình</a:t>
            </a:r>
            <a:endParaRPr lang="en-US" sz="2660" dirty="0">
              <a:effectLst/>
              <a:latin typeface="Arimo" panose="020B0604020202020204" charset="0"/>
              <a:ea typeface="Arimo" panose="020B0604020202020204" charset="0"/>
              <a:cs typeface="Arimo" panose="020B0604020202020204" charset="0"/>
            </a:endParaRPr>
          </a:p>
        </p:txBody>
      </p:sp>
    </p:spTree>
    <p:extLst>
      <p:ext uri="{BB962C8B-B14F-4D97-AF65-F5344CB8AC3E}">
        <p14:creationId xmlns:p14="http://schemas.microsoft.com/office/powerpoint/2010/main" val="36297633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191919"/>
        </a:solidFill>
        <a:effectLst/>
      </p:bgPr>
    </p:bg>
    <p:spTree>
      <p:nvGrpSpPr>
        <p:cNvPr id="1" name=""/>
        <p:cNvGrpSpPr/>
        <p:nvPr/>
      </p:nvGrpSpPr>
      <p:grpSpPr>
        <a:xfrm>
          <a:off x="0" y="0"/>
          <a:ext cx="0" cy="0"/>
          <a:chOff x="0" y="0"/>
          <a:chExt cx="0" cy="0"/>
        </a:xfrm>
      </p:grpSpPr>
      <p:sp>
        <p:nvSpPr>
          <p:cNvPr id="2" name="AutoShape 2"/>
          <p:cNvSpPr/>
          <p:nvPr/>
        </p:nvSpPr>
        <p:spPr>
          <a:xfrm rot="1780485">
            <a:off x="1918679" y="2874883"/>
            <a:ext cx="2758912" cy="98805"/>
          </a:xfrm>
          <a:prstGeom prst="rect">
            <a:avLst/>
          </a:prstGeom>
          <a:solidFill>
            <a:srgbClr val="FFFFFF"/>
          </a:solidFill>
        </p:spPr>
      </p:sp>
      <p:sp>
        <p:nvSpPr>
          <p:cNvPr id="3" name="AutoShape 3"/>
          <p:cNvSpPr/>
          <p:nvPr/>
        </p:nvSpPr>
        <p:spPr>
          <a:xfrm rot="1780485">
            <a:off x="1913212" y="5833836"/>
            <a:ext cx="2758912" cy="98805"/>
          </a:xfrm>
          <a:prstGeom prst="rect">
            <a:avLst/>
          </a:prstGeom>
          <a:solidFill>
            <a:srgbClr val="FFFFFF"/>
          </a:solidFill>
        </p:spPr>
      </p:sp>
      <p:sp>
        <p:nvSpPr>
          <p:cNvPr id="4" name="AutoShape 4"/>
          <p:cNvSpPr/>
          <p:nvPr/>
        </p:nvSpPr>
        <p:spPr>
          <a:xfrm rot="-1229140">
            <a:off x="1913212" y="4354360"/>
            <a:ext cx="2758912" cy="98805"/>
          </a:xfrm>
          <a:prstGeom prst="rect">
            <a:avLst/>
          </a:prstGeom>
          <a:solidFill>
            <a:srgbClr val="FFFFFF"/>
          </a:solidFill>
        </p:spPr>
      </p:sp>
      <p:sp>
        <p:nvSpPr>
          <p:cNvPr id="5" name="AutoShape 5"/>
          <p:cNvSpPr/>
          <p:nvPr/>
        </p:nvSpPr>
        <p:spPr>
          <a:xfrm rot="-1229140">
            <a:off x="1912966" y="7313312"/>
            <a:ext cx="2758912" cy="98805"/>
          </a:xfrm>
          <a:prstGeom prst="rect">
            <a:avLst/>
          </a:prstGeom>
          <a:solidFill>
            <a:srgbClr val="FFFFFF"/>
          </a:solidFill>
        </p:spPr>
      </p:sp>
      <p:pic>
        <p:nvPicPr>
          <p:cNvPr id="6" name="Picture 6"/>
          <p:cNvPicPr>
            <a:picLocks noChangeAspect="1"/>
          </p:cNvPicPr>
          <p:nvPr/>
        </p:nvPicPr>
        <p:blipFill>
          <a:blip r:embed="rId2" cstate="print">
            <a:alphaModFix amt="50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612405" y="1317809"/>
            <a:ext cx="1733476" cy="1733476"/>
          </a:xfrm>
          <a:prstGeom prst="rect">
            <a:avLst/>
          </a:prstGeom>
        </p:spPr>
      </p:pic>
      <p:pic>
        <p:nvPicPr>
          <p:cNvPr id="7" name="Picture 7"/>
          <p:cNvPicPr>
            <a:picLocks noChangeAspect="1"/>
          </p:cNvPicPr>
          <p:nvPr/>
        </p:nvPicPr>
        <p:blipFill>
          <a:blip r:embed="rId4" cstate="print">
            <a:alphaModFix amt="50000"/>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4250881" y="2797286"/>
            <a:ext cx="1733476" cy="1733476"/>
          </a:xfrm>
          <a:prstGeom prst="rect">
            <a:avLst/>
          </a:prstGeom>
        </p:spPr>
      </p:pic>
      <p:pic>
        <p:nvPicPr>
          <p:cNvPr id="8" name="Picture 8"/>
          <p:cNvPicPr>
            <a:picLocks noChangeAspect="1"/>
          </p:cNvPicPr>
          <p:nvPr/>
        </p:nvPicPr>
        <p:blipFill>
          <a:blip r:embed="rId6" cstate="print">
            <a:alphaModFix amt="5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00979" y="4276762"/>
            <a:ext cx="1733476" cy="1733476"/>
          </a:xfrm>
          <a:prstGeom prst="rect">
            <a:avLst/>
          </a:prstGeom>
        </p:spPr>
      </p:pic>
      <p:pic>
        <p:nvPicPr>
          <p:cNvPr id="9" name="Picture 9"/>
          <p:cNvPicPr>
            <a:picLocks noChangeAspect="1"/>
          </p:cNvPicPr>
          <p:nvPr/>
        </p:nvPicPr>
        <p:blipFill>
          <a:blip r:embed="rId8" cstate="print">
            <a:alphaModFix amt="50000"/>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4250881" y="5756238"/>
            <a:ext cx="1733476" cy="1733476"/>
          </a:xfrm>
          <a:prstGeom prst="rect">
            <a:avLst/>
          </a:prstGeom>
        </p:spPr>
      </p:pic>
      <p:pic>
        <p:nvPicPr>
          <p:cNvPr id="10" name="Picture 10"/>
          <p:cNvPicPr>
            <a:picLocks noChangeAspect="1"/>
          </p:cNvPicPr>
          <p:nvPr/>
        </p:nvPicPr>
        <p:blipFill>
          <a:blip r:embed="rId10" cstate="print">
            <a:alphaModFix amt="5000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600487" y="7235714"/>
            <a:ext cx="1733476" cy="1733476"/>
          </a:xfrm>
          <a:prstGeom prst="rect">
            <a:avLst/>
          </a:prstGeom>
        </p:spPr>
      </p:pic>
      <p:pic>
        <p:nvPicPr>
          <p:cNvPr id="11" name="Picture 11"/>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756125" y="1462022"/>
            <a:ext cx="1445052" cy="1445052"/>
          </a:xfrm>
          <a:prstGeom prst="rect">
            <a:avLst/>
          </a:prstGeom>
        </p:spPr>
      </p:pic>
      <p:pic>
        <p:nvPicPr>
          <p:cNvPr id="12" name="Picture 12"/>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4395093" y="2931834"/>
            <a:ext cx="1445052" cy="1445052"/>
          </a:xfrm>
          <a:prstGeom prst="rect">
            <a:avLst/>
          </a:prstGeom>
        </p:spPr>
      </p:pic>
      <p:pic>
        <p:nvPicPr>
          <p:cNvPr id="13" name="Picture 13"/>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745192" y="4420974"/>
            <a:ext cx="1445052" cy="1445052"/>
          </a:xfrm>
          <a:prstGeom prst="rect">
            <a:avLst/>
          </a:prstGeom>
        </p:spPr>
      </p:pic>
      <p:pic>
        <p:nvPicPr>
          <p:cNvPr id="14" name="Picture 14"/>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4395093" y="5900451"/>
            <a:ext cx="1445052" cy="1445052"/>
          </a:xfrm>
          <a:prstGeom prst="rect">
            <a:avLst/>
          </a:prstGeom>
        </p:spPr>
      </p:pic>
      <p:pic>
        <p:nvPicPr>
          <p:cNvPr id="15" name="Picture 15"/>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744699" y="7379927"/>
            <a:ext cx="1445052" cy="1445052"/>
          </a:xfrm>
          <a:prstGeom prst="rect">
            <a:avLst/>
          </a:prstGeom>
        </p:spPr>
      </p:pic>
      <p:pic>
        <p:nvPicPr>
          <p:cNvPr id="16" name="Picture 16"/>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11048202" y="5993026"/>
            <a:ext cx="1352476" cy="1352476"/>
          </a:xfrm>
          <a:prstGeom prst="rect">
            <a:avLst/>
          </a:prstGeom>
        </p:spPr>
      </p:pic>
      <p:sp>
        <p:nvSpPr>
          <p:cNvPr id="17" name="TextBox 17"/>
          <p:cNvSpPr txBox="1"/>
          <p:nvPr/>
        </p:nvSpPr>
        <p:spPr>
          <a:xfrm>
            <a:off x="942051" y="1799725"/>
            <a:ext cx="1050349" cy="750595"/>
          </a:xfrm>
          <a:prstGeom prst="rect">
            <a:avLst/>
          </a:prstGeom>
        </p:spPr>
        <p:txBody>
          <a:bodyPr lIns="0" tIns="0" rIns="0" bIns="0" rtlCol="0" anchor="t">
            <a:spAutoFit/>
          </a:bodyPr>
          <a:lstStyle/>
          <a:p>
            <a:pPr algn="ctr">
              <a:lnSpc>
                <a:spcPts val="5759"/>
              </a:lnSpc>
            </a:pPr>
            <a:r>
              <a:rPr lang="en-US" sz="4799" spc="480">
                <a:solidFill>
                  <a:srgbClr val="FFFFFF"/>
                </a:solidFill>
                <a:latin typeface="Arimo Bold"/>
              </a:rPr>
              <a:t>1</a:t>
            </a:r>
          </a:p>
        </p:txBody>
      </p:sp>
      <p:sp>
        <p:nvSpPr>
          <p:cNvPr id="18" name="TextBox 18"/>
          <p:cNvSpPr txBox="1"/>
          <p:nvPr/>
        </p:nvSpPr>
        <p:spPr>
          <a:xfrm>
            <a:off x="4592445" y="3279201"/>
            <a:ext cx="1050349" cy="750595"/>
          </a:xfrm>
          <a:prstGeom prst="rect">
            <a:avLst/>
          </a:prstGeom>
        </p:spPr>
        <p:txBody>
          <a:bodyPr lIns="0" tIns="0" rIns="0" bIns="0" rtlCol="0" anchor="t">
            <a:spAutoFit/>
          </a:bodyPr>
          <a:lstStyle/>
          <a:p>
            <a:pPr algn="ctr">
              <a:lnSpc>
                <a:spcPts val="5759"/>
              </a:lnSpc>
            </a:pPr>
            <a:r>
              <a:rPr lang="en-US" sz="4799" spc="480">
                <a:solidFill>
                  <a:srgbClr val="FFFFFF"/>
                </a:solidFill>
                <a:latin typeface="Arimo Bold"/>
              </a:rPr>
              <a:t>2</a:t>
            </a:r>
          </a:p>
        </p:txBody>
      </p:sp>
      <p:sp>
        <p:nvSpPr>
          <p:cNvPr id="19" name="TextBox 19"/>
          <p:cNvSpPr txBox="1"/>
          <p:nvPr/>
        </p:nvSpPr>
        <p:spPr>
          <a:xfrm>
            <a:off x="942543" y="4758677"/>
            <a:ext cx="1050349" cy="750595"/>
          </a:xfrm>
          <a:prstGeom prst="rect">
            <a:avLst/>
          </a:prstGeom>
        </p:spPr>
        <p:txBody>
          <a:bodyPr lIns="0" tIns="0" rIns="0" bIns="0" rtlCol="0" anchor="t">
            <a:spAutoFit/>
          </a:bodyPr>
          <a:lstStyle/>
          <a:p>
            <a:pPr algn="ctr">
              <a:lnSpc>
                <a:spcPts val="5759"/>
              </a:lnSpc>
            </a:pPr>
            <a:r>
              <a:rPr lang="en-US" sz="4799" spc="480">
                <a:solidFill>
                  <a:srgbClr val="FFFFFF"/>
                </a:solidFill>
                <a:latin typeface="Arimo Bold"/>
              </a:rPr>
              <a:t>3</a:t>
            </a:r>
          </a:p>
        </p:txBody>
      </p:sp>
      <p:sp>
        <p:nvSpPr>
          <p:cNvPr id="20" name="TextBox 20"/>
          <p:cNvSpPr txBox="1"/>
          <p:nvPr/>
        </p:nvSpPr>
        <p:spPr>
          <a:xfrm>
            <a:off x="4592445" y="6238154"/>
            <a:ext cx="1050349" cy="750595"/>
          </a:xfrm>
          <a:prstGeom prst="rect">
            <a:avLst/>
          </a:prstGeom>
        </p:spPr>
        <p:txBody>
          <a:bodyPr lIns="0" tIns="0" rIns="0" bIns="0" rtlCol="0" anchor="t">
            <a:spAutoFit/>
          </a:bodyPr>
          <a:lstStyle/>
          <a:p>
            <a:pPr algn="ctr">
              <a:lnSpc>
                <a:spcPts val="5759"/>
              </a:lnSpc>
            </a:pPr>
            <a:r>
              <a:rPr lang="en-US" sz="4799" spc="480">
                <a:solidFill>
                  <a:srgbClr val="FFFFFF"/>
                </a:solidFill>
                <a:latin typeface="Arimo Bold"/>
              </a:rPr>
              <a:t>4</a:t>
            </a:r>
          </a:p>
        </p:txBody>
      </p:sp>
      <p:sp>
        <p:nvSpPr>
          <p:cNvPr id="21" name="TextBox 21"/>
          <p:cNvSpPr txBox="1"/>
          <p:nvPr/>
        </p:nvSpPr>
        <p:spPr>
          <a:xfrm>
            <a:off x="942051" y="7717630"/>
            <a:ext cx="1050349" cy="750595"/>
          </a:xfrm>
          <a:prstGeom prst="rect">
            <a:avLst/>
          </a:prstGeom>
        </p:spPr>
        <p:txBody>
          <a:bodyPr lIns="0" tIns="0" rIns="0" bIns="0" rtlCol="0" anchor="t">
            <a:spAutoFit/>
          </a:bodyPr>
          <a:lstStyle/>
          <a:p>
            <a:pPr algn="ctr">
              <a:lnSpc>
                <a:spcPts val="5759"/>
              </a:lnSpc>
            </a:pPr>
            <a:r>
              <a:rPr lang="en-US" sz="4799" spc="480">
                <a:solidFill>
                  <a:srgbClr val="FFFFFF"/>
                </a:solidFill>
                <a:latin typeface="Arimo Bold"/>
              </a:rPr>
              <a:t>5</a:t>
            </a:r>
          </a:p>
        </p:txBody>
      </p:sp>
      <p:sp>
        <p:nvSpPr>
          <p:cNvPr id="22" name="TextBox 22"/>
          <p:cNvSpPr txBox="1"/>
          <p:nvPr/>
        </p:nvSpPr>
        <p:spPr>
          <a:xfrm>
            <a:off x="7494585" y="2921537"/>
            <a:ext cx="8718279" cy="2640146"/>
          </a:xfrm>
          <a:prstGeom prst="rect">
            <a:avLst/>
          </a:prstGeom>
        </p:spPr>
        <p:txBody>
          <a:bodyPr wrap="square" lIns="0" tIns="0" rIns="0" bIns="0" rtlCol="0" anchor="t">
            <a:spAutoFit/>
          </a:bodyPr>
          <a:lstStyle/>
          <a:p>
            <a:pPr algn="ctr">
              <a:lnSpc>
                <a:spcPts val="10694"/>
              </a:lnSpc>
            </a:pPr>
            <a:r>
              <a:rPr lang="en-US" sz="8226" b="1" spc="246" dirty="0">
                <a:solidFill>
                  <a:srgbClr val="37C9EF"/>
                </a:solidFill>
                <a:latin typeface="Leelawadee UI" panose="020B0502040204020203" pitchFamily="34" charset="-34"/>
                <a:cs typeface="Leelawadee UI" panose="020B0502040204020203" pitchFamily="34" charset="-34"/>
              </a:rPr>
              <a:t>CHẠY CHƯƠNG TRÌNH</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191919"/>
        </a:solidFill>
        <a:effectLst/>
      </p:bgPr>
    </p:bg>
    <p:spTree>
      <p:nvGrpSpPr>
        <p:cNvPr id="1" name=""/>
        <p:cNvGrpSpPr/>
        <p:nvPr/>
      </p:nvGrpSpPr>
      <p:grpSpPr>
        <a:xfrm>
          <a:off x="0" y="0"/>
          <a:ext cx="0" cy="0"/>
          <a:chOff x="0" y="0"/>
          <a:chExt cx="0" cy="0"/>
        </a:xfrm>
      </p:grpSpPr>
      <p:pic>
        <p:nvPicPr>
          <p:cNvPr id="4" name="2023-05-17 01-18-02_Trim">
            <a:hlinkClick r:id="" action="ppaction://media"/>
            <a:extLst>
              <a:ext uri="{FF2B5EF4-FFF2-40B4-BE49-F238E27FC236}">
                <a16:creationId xmlns:a16="http://schemas.microsoft.com/office/drawing/2014/main" id="{A19158CA-7224-8E08-6481-ADEFEF502AE0}"/>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4515" y="-39915"/>
            <a:ext cx="18317029" cy="1030332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71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896"/>
          <a:stretch>
            <a:fillRect/>
          </a:stretch>
        </p:blipFill>
        <p:spPr>
          <a:xfrm>
            <a:off x="0" y="-30843"/>
            <a:ext cx="18288000" cy="1028700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91919"/>
        </a:solidFill>
        <a:effectLst/>
      </p:bgPr>
    </p:bg>
    <p:spTree>
      <p:nvGrpSpPr>
        <p:cNvPr id="1" name=""/>
        <p:cNvGrpSpPr/>
        <p:nvPr/>
      </p:nvGrpSpPr>
      <p:grpSpPr>
        <a:xfrm>
          <a:off x="0" y="0"/>
          <a:ext cx="0" cy="0"/>
          <a:chOff x="0" y="0"/>
          <a:chExt cx="0" cy="0"/>
        </a:xfrm>
      </p:grpSpPr>
      <p:sp>
        <p:nvSpPr>
          <p:cNvPr id="2" name="AutoShape 2"/>
          <p:cNvSpPr/>
          <p:nvPr/>
        </p:nvSpPr>
        <p:spPr>
          <a:xfrm>
            <a:off x="1022893" y="2101170"/>
            <a:ext cx="10007725" cy="1733476"/>
          </a:xfrm>
          <a:prstGeom prst="rect">
            <a:avLst/>
          </a:prstGeom>
          <a:solidFill>
            <a:srgbClr val="13538A"/>
          </a:solidFill>
        </p:spPr>
      </p:sp>
      <p:sp>
        <p:nvSpPr>
          <p:cNvPr id="3" name="AutoShape 3"/>
          <p:cNvSpPr/>
          <p:nvPr/>
        </p:nvSpPr>
        <p:spPr>
          <a:xfrm>
            <a:off x="1022893" y="6116821"/>
            <a:ext cx="10007725" cy="1733476"/>
          </a:xfrm>
          <a:prstGeom prst="rect">
            <a:avLst/>
          </a:prstGeom>
          <a:solidFill>
            <a:srgbClr val="37C9EF"/>
          </a:solidFill>
        </p:spPr>
      </p:sp>
      <p:sp>
        <p:nvSpPr>
          <p:cNvPr id="4" name="AutoShape 4"/>
          <p:cNvSpPr/>
          <p:nvPr/>
        </p:nvSpPr>
        <p:spPr>
          <a:xfrm>
            <a:off x="7679257" y="4107120"/>
            <a:ext cx="10336625" cy="1733476"/>
          </a:xfrm>
          <a:prstGeom prst="rect">
            <a:avLst/>
          </a:prstGeom>
          <a:solidFill>
            <a:srgbClr val="2C92D5"/>
          </a:solidFill>
        </p:spPr>
      </p:sp>
      <p:sp>
        <p:nvSpPr>
          <p:cNvPr id="5" name="AutoShape 5"/>
          <p:cNvSpPr/>
          <p:nvPr/>
        </p:nvSpPr>
        <p:spPr>
          <a:xfrm>
            <a:off x="7617902" y="8225531"/>
            <a:ext cx="10397980" cy="1733476"/>
          </a:xfrm>
          <a:prstGeom prst="rect">
            <a:avLst/>
          </a:prstGeom>
          <a:solidFill>
            <a:srgbClr val="3EDAD8"/>
          </a:solidFill>
        </p:spPr>
      </p:sp>
      <p:grpSp>
        <p:nvGrpSpPr>
          <p:cNvPr id="6" name="Group 6"/>
          <p:cNvGrpSpPr>
            <a:grpSpLocks noChangeAspect="1"/>
          </p:cNvGrpSpPr>
          <p:nvPr/>
        </p:nvGrpSpPr>
        <p:grpSpPr>
          <a:xfrm rot="5400000">
            <a:off x="156155" y="2217133"/>
            <a:ext cx="1733476" cy="1501549"/>
            <a:chOff x="0" y="0"/>
            <a:chExt cx="1841500" cy="1595120"/>
          </a:xfrm>
        </p:grpSpPr>
        <p:sp>
          <p:nvSpPr>
            <p:cNvPr id="7" name="Freeform 7"/>
            <p:cNvSpPr/>
            <p:nvPr/>
          </p:nvSpPr>
          <p:spPr>
            <a:xfrm>
              <a:off x="0" y="0"/>
              <a:ext cx="1841500" cy="1595120"/>
            </a:xfrm>
            <a:custGeom>
              <a:avLst/>
              <a:gdLst/>
              <a:ahLst/>
              <a:cxnLst/>
              <a:rect l="l" t="t" r="r" b="b"/>
              <a:pathLst>
                <a:path w="1841500" h="1595120">
                  <a:moveTo>
                    <a:pt x="1380490" y="0"/>
                  </a:moveTo>
                  <a:lnTo>
                    <a:pt x="459740" y="0"/>
                  </a:lnTo>
                  <a:lnTo>
                    <a:pt x="0" y="797560"/>
                  </a:lnTo>
                  <a:lnTo>
                    <a:pt x="459740" y="1595120"/>
                  </a:lnTo>
                  <a:lnTo>
                    <a:pt x="1380490" y="1595120"/>
                  </a:lnTo>
                  <a:lnTo>
                    <a:pt x="1841500" y="797560"/>
                  </a:lnTo>
                  <a:close/>
                </a:path>
              </a:pathLst>
            </a:custGeom>
            <a:solidFill>
              <a:srgbClr val="FFFFFF">
                <a:alpha val="60000"/>
              </a:srgbClr>
            </a:solidFill>
          </p:spPr>
        </p:sp>
      </p:grpSp>
      <p:grpSp>
        <p:nvGrpSpPr>
          <p:cNvPr id="8" name="Group 8"/>
          <p:cNvGrpSpPr>
            <a:grpSpLocks noChangeAspect="1"/>
          </p:cNvGrpSpPr>
          <p:nvPr/>
        </p:nvGrpSpPr>
        <p:grpSpPr>
          <a:xfrm rot="5400000">
            <a:off x="156155" y="6232785"/>
            <a:ext cx="1733476" cy="1501549"/>
            <a:chOff x="0" y="0"/>
            <a:chExt cx="1841500" cy="1595120"/>
          </a:xfrm>
        </p:grpSpPr>
        <p:sp>
          <p:nvSpPr>
            <p:cNvPr id="9" name="Freeform 9"/>
            <p:cNvSpPr/>
            <p:nvPr/>
          </p:nvSpPr>
          <p:spPr>
            <a:xfrm>
              <a:off x="0" y="0"/>
              <a:ext cx="1841500" cy="1595120"/>
            </a:xfrm>
            <a:custGeom>
              <a:avLst/>
              <a:gdLst/>
              <a:ahLst/>
              <a:cxnLst/>
              <a:rect l="l" t="t" r="r" b="b"/>
              <a:pathLst>
                <a:path w="1841500" h="1595120">
                  <a:moveTo>
                    <a:pt x="1380490" y="0"/>
                  </a:moveTo>
                  <a:lnTo>
                    <a:pt x="459740" y="0"/>
                  </a:lnTo>
                  <a:lnTo>
                    <a:pt x="0" y="797560"/>
                  </a:lnTo>
                  <a:lnTo>
                    <a:pt x="459740" y="1595120"/>
                  </a:lnTo>
                  <a:lnTo>
                    <a:pt x="1380490" y="1595120"/>
                  </a:lnTo>
                  <a:lnTo>
                    <a:pt x="1841500" y="797560"/>
                  </a:lnTo>
                  <a:close/>
                </a:path>
              </a:pathLst>
            </a:custGeom>
            <a:solidFill>
              <a:srgbClr val="FFFFFF">
                <a:alpha val="60000"/>
              </a:srgbClr>
            </a:solidFill>
          </p:spPr>
        </p:sp>
      </p:grpSp>
      <p:grpSp>
        <p:nvGrpSpPr>
          <p:cNvPr id="10" name="Group 10"/>
          <p:cNvGrpSpPr>
            <a:grpSpLocks noChangeAspect="1"/>
          </p:cNvGrpSpPr>
          <p:nvPr/>
        </p:nvGrpSpPr>
        <p:grpSpPr>
          <a:xfrm rot="5400000">
            <a:off x="6812519" y="4223083"/>
            <a:ext cx="1733476" cy="1501549"/>
            <a:chOff x="0" y="0"/>
            <a:chExt cx="1841500" cy="1595120"/>
          </a:xfrm>
        </p:grpSpPr>
        <p:sp>
          <p:nvSpPr>
            <p:cNvPr id="11" name="Freeform 11"/>
            <p:cNvSpPr/>
            <p:nvPr/>
          </p:nvSpPr>
          <p:spPr>
            <a:xfrm>
              <a:off x="0" y="0"/>
              <a:ext cx="1841500" cy="1595120"/>
            </a:xfrm>
            <a:custGeom>
              <a:avLst/>
              <a:gdLst/>
              <a:ahLst/>
              <a:cxnLst/>
              <a:rect l="l" t="t" r="r" b="b"/>
              <a:pathLst>
                <a:path w="1841500" h="1595120">
                  <a:moveTo>
                    <a:pt x="1380490" y="0"/>
                  </a:moveTo>
                  <a:lnTo>
                    <a:pt x="459740" y="0"/>
                  </a:lnTo>
                  <a:lnTo>
                    <a:pt x="0" y="797560"/>
                  </a:lnTo>
                  <a:lnTo>
                    <a:pt x="459740" y="1595120"/>
                  </a:lnTo>
                  <a:lnTo>
                    <a:pt x="1380490" y="1595120"/>
                  </a:lnTo>
                  <a:lnTo>
                    <a:pt x="1841500" y="797560"/>
                  </a:lnTo>
                  <a:close/>
                </a:path>
              </a:pathLst>
            </a:custGeom>
            <a:solidFill>
              <a:srgbClr val="FFFFFF">
                <a:alpha val="60000"/>
              </a:srgbClr>
            </a:solidFill>
          </p:spPr>
        </p:sp>
      </p:grpSp>
      <p:grpSp>
        <p:nvGrpSpPr>
          <p:cNvPr id="12" name="Group 12"/>
          <p:cNvGrpSpPr>
            <a:grpSpLocks noChangeAspect="1"/>
          </p:cNvGrpSpPr>
          <p:nvPr/>
        </p:nvGrpSpPr>
        <p:grpSpPr>
          <a:xfrm rot="5400000">
            <a:off x="6762589" y="8341494"/>
            <a:ext cx="1733476" cy="1501549"/>
            <a:chOff x="0" y="0"/>
            <a:chExt cx="1841500" cy="1595120"/>
          </a:xfrm>
        </p:grpSpPr>
        <p:sp>
          <p:nvSpPr>
            <p:cNvPr id="13" name="Freeform 13"/>
            <p:cNvSpPr/>
            <p:nvPr/>
          </p:nvSpPr>
          <p:spPr>
            <a:xfrm>
              <a:off x="0" y="0"/>
              <a:ext cx="1841500" cy="1595120"/>
            </a:xfrm>
            <a:custGeom>
              <a:avLst/>
              <a:gdLst/>
              <a:ahLst/>
              <a:cxnLst/>
              <a:rect l="l" t="t" r="r" b="b"/>
              <a:pathLst>
                <a:path w="1841500" h="1595120">
                  <a:moveTo>
                    <a:pt x="1380490" y="0"/>
                  </a:moveTo>
                  <a:lnTo>
                    <a:pt x="459740" y="0"/>
                  </a:lnTo>
                  <a:lnTo>
                    <a:pt x="0" y="797560"/>
                  </a:lnTo>
                  <a:lnTo>
                    <a:pt x="459740" y="1595120"/>
                  </a:lnTo>
                  <a:lnTo>
                    <a:pt x="1380490" y="1595120"/>
                  </a:lnTo>
                  <a:lnTo>
                    <a:pt x="1841500" y="797560"/>
                  </a:lnTo>
                  <a:close/>
                </a:path>
              </a:pathLst>
            </a:custGeom>
            <a:solidFill>
              <a:srgbClr val="FFFFFF">
                <a:alpha val="60000"/>
              </a:srgbClr>
            </a:solidFill>
          </p:spPr>
        </p:sp>
      </p:grpSp>
      <p:grpSp>
        <p:nvGrpSpPr>
          <p:cNvPr id="14" name="Group 14"/>
          <p:cNvGrpSpPr>
            <a:grpSpLocks noChangeAspect="1"/>
          </p:cNvGrpSpPr>
          <p:nvPr/>
        </p:nvGrpSpPr>
        <p:grpSpPr>
          <a:xfrm rot="5400000">
            <a:off x="287585" y="2330979"/>
            <a:ext cx="1470616" cy="1273858"/>
            <a:chOff x="0" y="0"/>
            <a:chExt cx="1841500" cy="1595120"/>
          </a:xfrm>
        </p:grpSpPr>
        <p:sp>
          <p:nvSpPr>
            <p:cNvPr id="15" name="Freeform 15"/>
            <p:cNvSpPr/>
            <p:nvPr/>
          </p:nvSpPr>
          <p:spPr>
            <a:xfrm>
              <a:off x="0" y="0"/>
              <a:ext cx="1841500" cy="1595120"/>
            </a:xfrm>
            <a:custGeom>
              <a:avLst/>
              <a:gdLst/>
              <a:ahLst/>
              <a:cxnLst/>
              <a:rect l="l" t="t" r="r" b="b"/>
              <a:pathLst>
                <a:path w="1841500" h="1595120">
                  <a:moveTo>
                    <a:pt x="1380490" y="0"/>
                  </a:moveTo>
                  <a:lnTo>
                    <a:pt x="459740" y="0"/>
                  </a:lnTo>
                  <a:lnTo>
                    <a:pt x="0" y="797560"/>
                  </a:lnTo>
                  <a:lnTo>
                    <a:pt x="459740" y="1595120"/>
                  </a:lnTo>
                  <a:lnTo>
                    <a:pt x="1380490" y="1595120"/>
                  </a:lnTo>
                  <a:lnTo>
                    <a:pt x="1841500" y="797560"/>
                  </a:lnTo>
                  <a:close/>
                </a:path>
              </a:pathLst>
            </a:custGeom>
            <a:solidFill>
              <a:srgbClr val="FFFFFF"/>
            </a:solidFill>
          </p:spPr>
        </p:sp>
      </p:grpSp>
      <p:grpSp>
        <p:nvGrpSpPr>
          <p:cNvPr id="16" name="Group 16"/>
          <p:cNvGrpSpPr>
            <a:grpSpLocks noChangeAspect="1"/>
          </p:cNvGrpSpPr>
          <p:nvPr/>
        </p:nvGrpSpPr>
        <p:grpSpPr>
          <a:xfrm rot="5400000">
            <a:off x="287585" y="6346630"/>
            <a:ext cx="1470616" cy="1273858"/>
            <a:chOff x="0" y="0"/>
            <a:chExt cx="1841500" cy="1595120"/>
          </a:xfrm>
        </p:grpSpPr>
        <p:sp>
          <p:nvSpPr>
            <p:cNvPr id="17" name="Freeform 17"/>
            <p:cNvSpPr/>
            <p:nvPr/>
          </p:nvSpPr>
          <p:spPr>
            <a:xfrm>
              <a:off x="0" y="0"/>
              <a:ext cx="1841500" cy="1595120"/>
            </a:xfrm>
            <a:custGeom>
              <a:avLst/>
              <a:gdLst/>
              <a:ahLst/>
              <a:cxnLst/>
              <a:rect l="l" t="t" r="r" b="b"/>
              <a:pathLst>
                <a:path w="1841500" h="1595120">
                  <a:moveTo>
                    <a:pt x="1380490" y="0"/>
                  </a:moveTo>
                  <a:lnTo>
                    <a:pt x="459740" y="0"/>
                  </a:lnTo>
                  <a:lnTo>
                    <a:pt x="0" y="797560"/>
                  </a:lnTo>
                  <a:lnTo>
                    <a:pt x="459740" y="1595120"/>
                  </a:lnTo>
                  <a:lnTo>
                    <a:pt x="1380490" y="1595120"/>
                  </a:lnTo>
                  <a:lnTo>
                    <a:pt x="1841500" y="797560"/>
                  </a:lnTo>
                  <a:close/>
                </a:path>
              </a:pathLst>
            </a:custGeom>
            <a:solidFill>
              <a:srgbClr val="FFFFFF"/>
            </a:solidFill>
          </p:spPr>
        </p:sp>
      </p:grpSp>
      <p:grpSp>
        <p:nvGrpSpPr>
          <p:cNvPr id="18" name="Group 18"/>
          <p:cNvGrpSpPr>
            <a:grpSpLocks noChangeAspect="1"/>
          </p:cNvGrpSpPr>
          <p:nvPr/>
        </p:nvGrpSpPr>
        <p:grpSpPr>
          <a:xfrm rot="5400000">
            <a:off x="6943949" y="4336929"/>
            <a:ext cx="1470616" cy="1273858"/>
            <a:chOff x="0" y="0"/>
            <a:chExt cx="1841500" cy="1595120"/>
          </a:xfrm>
        </p:grpSpPr>
        <p:sp>
          <p:nvSpPr>
            <p:cNvPr id="19" name="Freeform 19"/>
            <p:cNvSpPr/>
            <p:nvPr/>
          </p:nvSpPr>
          <p:spPr>
            <a:xfrm>
              <a:off x="0" y="0"/>
              <a:ext cx="1841500" cy="1595120"/>
            </a:xfrm>
            <a:custGeom>
              <a:avLst/>
              <a:gdLst/>
              <a:ahLst/>
              <a:cxnLst/>
              <a:rect l="l" t="t" r="r" b="b"/>
              <a:pathLst>
                <a:path w="1841500" h="1595120">
                  <a:moveTo>
                    <a:pt x="1380490" y="0"/>
                  </a:moveTo>
                  <a:lnTo>
                    <a:pt x="459740" y="0"/>
                  </a:lnTo>
                  <a:lnTo>
                    <a:pt x="0" y="797560"/>
                  </a:lnTo>
                  <a:lnTo>
                    <a:pt x="459740" y="1595120"/>
                  </a:lnTo>
                  <a:lnTo>
                    <a:pt x="1380490" y="1595120"/>
                  </a:lnTo>
                  <a:lnTo>
                    <a:pt x="1841500" y="797560"/>
                  </a:lnTo>
                  <a:close/>
                </a:path>
              </a:pathLst>
            </a:custGeom>
            <a:solidFill>
              <a:srgbClr val="FFFFFF"/>
            </a:solidFill>
          </p:spPr>
        </p:sp>
      </p:grpSp>
      <p:grpSp>
        <p:nvGrpSpPr>
          <p:cNvPr id="20" name="Group 20"/>
          <p:cNvGrpSpPr>
            <a:grpSpLocks noChangeAspect="1"/>
          </p:cNvGrpSpPr>
          <p:nvPr/>
        </p:nvGrpSpPr>
        <p:grpSpPr>
          <a:xfrm rot="5400000">
            <a:off x="6894020" y="8455340"/>
            <a:ext cx="1470616" cy="1273858"/>
            <a:chOff x="0" y="0"/>
            <a:chExt cx="1841500" cy="1595120"/>
          </a:xfrm>
        </p:grpSpPr>
        <p:sp>
          <p:nvSpPr>
            <p:cNvPr id="21" name="Freeform 21"/>
            <p:cNvSpPr/>
            <p:nvPr/>
          </p:nvSpPr>
          <p:spPr>
            <a:xfrm>
              <a:off x="0" y="0"/>
              <a:ext cx="1841500" cy="1595120"/>
            </a:xfrm>
            <a:custGeom>
              <a:avLst/>
              <a:gdLst/>
              <a:ahLst/>
              <a:cxnLst/>
              <a:rect l="l" t="t" r="r" b="b"/>
              <a:pathLst>
                <a:path w="1841500" h="1595120">
                  <a:moveTo>
                    <a:pt x="1380490" y="0"/>
                  </a:moveTo>
                  <a:lnTo>
                    <a:pt x="459740" y="0"/>
                  </a:lnTo>
                  <a:lnTo>
                    <a:pt x="0" y="797560"/>
                  </a:lnTo>
                  <a:lnTo>
                    <a:pt x="459740" y="1595120"/>
                  </a:lnTo>
                  <a:lnTo>
                    <a:pt x="1380490" y="1595120"/>
                  </a:lnTo>
                  <a:lnTo>
                    <a:pt x="1841500" y="797560"/>
                  </a:lnTo>
                  <a:close/>
                </a:path>
              </a:pathLst>
            </a:custGeom>
            <a:solidFill>
              <a:srgbClr val="FFFFFF"/>
            </a:solidFill>
          </p:spPr>
        </p:sp>
      </p:grpSp>
      <p:sp>
        <p:nvSpPr>
          <p:cNvPr id="22" name="TextBox 22"/>
          <p:cNvSpPr txBox="1"/>
          <p:nvPr/>
        </p:nvSpPr>
        <p:spPr>
          <a:xfrm>
            <a:off x="1947741" y="2467627"/>
            <a:ext cx="8908803" cy="1414554"/>
          </a:xfrm>
          <a:prstGeom prst="rect">
            <a:avLst/>
          </a:prstGeom>
        </p:spPr>
        <p:txBody>
          <a:bodyPr wrap="square" lIns="0" tIns="0" rIns="0" bIns="0" rtlCol="0" anchor="t">
            <a:spAutoFit/>
          </a:bodyPr>
          <a:lstStyle/>
          <a:p>
            <a:pPr>
              <a:lnSpc>
                <a:spcPts val="3825"/>
              </a:lnSpc>
            </a:pPr>
            <a:r>
              <a:rPr lang="en-US" sz="2550" dirty="0" err="1">
                <a:solidFill>
                  <a:srgbClr val="FFFFFF"/>
                </a:solidFill>
                <a:latin typeface="Arimo"/>
              </a:rPr>
              <a:t>Nối</a:t>
            </a:r>
            <a:r>
              <a:rPr lang="en-US" sz="2550" dirty="0">
                <a:solidFill>
                  <a:srgbClr val="FFFFFF"/>
                </a:solidFill>
                <a:latin typeface="Arimo"/>
              </a:rPr>
              <a:t> </a:t>
            </a:r>
            <a:r>
              <a:rPr lang="en-US" sz="2550" dirty="0" err="1">
                <a:solidFill>
                  <a:srgbClr val="FFFFFF"/>
                </a:solidFill>
                <a:latin typeface="Arimo"/>
              </a:rPr>
              <a:t>các</a:t>
            </a:r>
            <a:r>
              <a:rPr lang="en-US" sz="2550" dirty="0">
                <a:solidFill>
                  <a:srgbClr val="FFFFFF"/>
                </a:solidFill>
                <a:latin typeface="Arimo"/>
              </a:rPr>
              <a:t> </a:t>
            </a:r>
            <a:r>
              <a:rPr lang="en-US" sz="2550" dirty="0" err="1">
                <a:solidFill>
                  <a:srgbClr val="FFFFFF"/>
                </a:solidFill>
                <a:latin typeface="Arimo"/>
              </a:rPr>
              <a:t>cực</a:t>
            </a:r>
            <a:r>
              <a:rPr lang="en-US" sz="2550" dirty="0">
                <a:solidFill>
                  <a:srgbClr val="FFFFFF"/>
                </a:solidFill>
                <a:latin typeface="Arimo"/>
              </a:rPr>
              <a:t> </a:t>
            </a:r>
            <a:r>
              <a:rPr lang="en-US" sz="2550" dirty="0" err="1">
                <a:solidFill>
                  <a:srgbClr val="FFFFFF"/>
                </a:solidFill>
                <a:latin typeface="Arimo"/>
              </a:rPr>
              <a:t>dương</a:t>
            </a:r>
            <a:r>
              <a:rPr lang="en-US" sz="2550" dirty="0">
                <a:solidFill>
                  <a:srgbClr val="FFFFFF"/>
                </a:solidFill>
                <a:latin typeface="Arimo"/>
              </a:rPr>
              <a:t> (Common Anode) </a:t>
            </a:r>
            <a:r>
              <a:rPr lang="en-US" sz="2550" dirty="0" err="1">
                <a:solidFill>
                  <a:srgbClr val="FFFFFF"/>
                </a:solidFill>
                <a:latin typeface="Arimo"/>
              </a:rPr>
              <a:t>dựa</a:t>
            </a:r>
            <a:r>
              <a:rPr lang="en-US" sz="2550" dirty="0">
                <a:solidFill>
                  <a:srgbClr val="FFFFFF"/>
                </a:solidFill>
                <a:latin typeface="Arimo"/>
              </a:rPr>
              <a:t> </a:t>
            </a:r>
            <a:r>
              <a:rPr lang="en-US" sz="2550" dirty="0" err="1">
                <a:solidFill>
                  <a:srgbClr val="FFFFFF"/>
                </a:solidFill>
                <a:latin typeface="Arimo"/>
              </a:rPr>
              <a:t>trên</a:t>
            </a:r>
            <a:r>
              <a:rPr lang="en-US" sz="2550" dirty="0">
                <a:solidFill>
                  <a:srgbClr val="FFFFFF"/>
                </a:solidFill>
                <a:latin typeface="Arimo"/>
              </a:rPr>
              <a:t> </a:t>
            </a:r>
            <a:r>
              <a:rPr lang="en-US" sz="2550" dirty="0" err="1">
                <a:solidFill>
                  <a:srgbClr val="FFFFFF"/>
                </a:solidFill>
                <a:latin typeface="Arimo"/>
              </a:rPr>
              <a:t>cấu</a:t>
            </a:r>
            <a:r>
              <a:rPr lang="en-US" sz="2550" dirty="0">
                <a:solidFill>
                  <a:srgbClr val="FFFFFF"/>
                </a:solidFill>
                <a:latin typeface="Arimo"/>
              </a:rPr>
              <a:t> </a:t>
            </a:r>
            <a:r>
              <a:rPr lang="en-US" sz="2550" dirty="0" err="1">
                <a:solidFill>
                  <a:srgbClr val="FFFFFF"/>
                </a:solidFill>
                <a:latin typeface="Arimo"/>
              </a:rPr>
              <a:t>trúc</a:t>
            </a:r>
            <a:r>
              <a:rPr lang="en-US" sz="2550" dirty="0">
                <a:solidFill>
                  <a:srgbClr val="FFFFFF"/>
                </a:solidFill>
                <a:latin typeface="Arimo"/>
              </a:rPr>
              <a:t> </a:t>
            </a:r>
            <a:r>
              <a:rPr lang="en-US" sz="2550" dirty="0" err="1">
                <a:solidFill>
                  <a:srgbClr val="FFFFFF"/>
                </a:solidFill>
                <a:latin typeface="Arimo"/>
              </a:rPr>
              <a:t>chỉ</a:t>
            </a:r>
            <a:r>
              <a:rPr lang="en-US" sz="2550" dirty="0">
                <a:solidFill>
                  <a:srgbClr val="FFFFFF"/>
                </a:solidFill>
                <a:latin typeface="Arimo"/>
              </a:rPr>
              <a:t> </a:t>
            </a:r>
            <a:r>
              <a:rPr lang="en-US" sz="2550" dirty="0" err="1">
                <a:solidFill>
                  <a:srgbClr val="FFFFFF"/>
                </a:solidFill>
                <a:latin typeface="Arimo"/>
              </a:rPr>
              <a:t>thị</a:t>
            </a:r>
            <a:r>
              <a:rPr lang="en-US" sz="2550" dirty="0">
                <a:solidFill>
                  <a:srgbClr val="FFFFFF"/>
                </a:solidFill>
                <a:latin typeface="Arimo"/>
              </a:rPr>
              <a:t> LED 7 </a:t>
            </a:r>
            <a:r>
              <a:rPr lang="en-US" sz="2550" dirty="0" err="1">
                <a:solidFill>
                  <a:srgbClr val="FFFFFF"/>
                </a:solidFill>
                <a:latin typeface="Arimo"/>
              </a:rPr>
              <a:t>đoạn</a:t>
            </a:r>
            <a:r>
              <a:rPr lang="en-US" sz="2550" dirty="0">
                <a:solidFill>
                  <a:srgbClr val="FFFFFF"/>
                </a:solidFill>
                <a:latin typeface="Arimo"/>
              </a:rPr>
              <a:t> </a:t>
            </a:r>
            <a:r>
              <a:rPr lang="en-US" sz="2550" dirty="0" err="1">
                <a:solidFill>
                  <a:srgbClr val="FFFFFF"/>
                </a:solidFill>
                <a:latin typeface="Arimo"/>
              </a:rPr>
              <a:t>để</a:t>
            </a:r>
            <a:r>
              <a:rPr lang="en-US" sz="2550" dirty="0">
                <a:solidFill>
                  <a:srgbClr val="FFFFFF"/>
                </a:solidFill>
                <a:latin typeface="Arimo"/>
              </a:rPr>
              <a:t> LED </a:t>
            </a:r>
            <a:r>
              <a:rPr lang="en-US" sz="2550" dirty="0" err="1">
                <a:solidFill>
                  <a:srgbClr val="FFFFFF"/>
                </a:solidFill>
                <a:latin typeface="Arimo"/>
              </a:rPr>
              <a:t>biểu</a:t>
            </a:r>
            <a:r>
              <a:rPr lang="en-US" sz="2550" dirty="0">
                <a:solidFill>
                  <a:srgbClr val="FFFFFF"/>
                </a:solidFill>
                <a:latin typeface="Arimo"/>
              </a:rPr>
              <a:t> </a:t>
            </a:r>
            <a:r>
              <a:rPr lang="en-US" sz="2550" dirty="0" err="1">
                <a:solidFill>
                  <a:srgbClr val="FFFFFF"/>
                </a:solidFill>
                <a:latin typeface="Arimo"/>
              </a:rPr>
              <a:t>diễn</a:t>
            </a:r>
            <a:r>
              <a:rPr lang="en-US" sz="2550" dirty="0">
                <a:solidFill>
                  <a:srgbClr val="FFFFFF"/>
                </a:solidFill>
                <a:latin typeface="Arimo"/>
              </a:rPr>
              <a:t> </a:t>
            </a:r>
            <a:r>
              <a:rPr lang="en-US" sz="2550" dirty="0" err="1">
                <a:solidFill>
                  <a:srgbClr val="FFFFFF"/>
                </a:solidFill>
                <a:latin typeface="Arimo"/>
              </a:rPr>
              <a:t>các</a:t>
            </a:r>
            <a:r>
              <a:rPr lang="en-US" sz="2550" dirty="0">
                <a:solidFill>
                  <a:srgbClr val="FFFFFF"/>
                </a:solidFill>
                <a:latin typeface="Arimo"/>
              </a:rPr>
              <a:t> </a:t>
            </a:r>
            <a:r>
              <a:rPr lang="en-US" sz="2550" dirty="0" err="1">
                <a:solidFill>
                  <a:srgbClr val="FFFFFF"/>
                </a:solidFill>
                <a:latin typeface="Arimo"/>
              </a:rPr>
              <a:t>số</a:t>
            </a:r>
            <a:r>
              <a:rPr lang="en-US" sz="2550" dirty="0">
                <a:solidFill>
                  <a:srgbClr val="FFFFFF"/>
                </a:solidFill>
                <a:latin typeface="Arimo"/>
              </a:rPr>
              <a:t> </a:t>
            </a:r>
            <a:r>
              <a:rPr lang="vi-VN" sz="2550" dirty="0">
                <a:solidFill>
                  <a:srgbClr val="FFFFFF"/>
                </a:solidFill>
                <a:latin typeface="Arimo"/>
              </a:rPr>
              <a:t> </a:t>
            </a:r>
            <a:r>
              <a:rPr lang="en-US" sz="2550" dirty="0">
                <a:solidFill>
                  <a:srgbClr val="FFFFFF"/>
                </a:solidFill>
                <a:latin typeface="Arimo"/>
              </a:rPr>
              <a:t>0 – 9 qua </a:t>
            </a:r>
            <a:r>
              <a:rPr lang="en-US" sz="2550" dirty="0" err="1">
                <a:solidFill>
                  <a:srgbClr val="FFFFFF"/>
                </a:solidFill>
                <a:latin typeface="Arimo"/>
              </a:rPr>
              <a:t>hệ</a:t>
            </a:r>
            <a:r>
              <a:rPr lang="en-US" sz="2550" dirty="0">
                <a:solidFill>
                  <a:srgbClr val="FFFFFF"/>
                </a:solidFill>
                <a:latin typeface="Arimo"/>
              </a:rPr>
              <a:t> </a:t>
            </a:r>
            <a:r>
              <a:rPr lang="en-US" sz="2550" dirty="0" err="1">
                <a:solidFill>
                  <a:srgbClr val="FFFFFF"/>
                </a:solidFill>
                <a:latin typeface="Arimo"/>
              </a:rPr>
              <a:t>nhị</a:t>
            </a:r>
            <a:r>
              <a:rPr lang="en-US" sz="2550" dirty="0">
                <a:solidFill>
                  <a:srgbClr val="FFFFFF"/>
                </a:solidFill>
                <a:latin typeface="Arimo"/>
              </a:rPr>
              <a:t> </a:t>
            </a:r>
            <a:r>
              <a:rPr lang="en-US" sz="2550" dirty="0" err="1">
                <a:solidFill>
                  <a:srgbClr val="FFFFFF"/>
                </a:solidFill>
                <a:latin typeface="Arimo"/>
              </a:rPr>
              <a:t>phân</a:t>
            </a:r>
            <a:endParaRPr lang="en-US" sz="2550" dirty="0">
              <a:solidFill>
                <a:srgbClr val="FFFFFF"/>
              </a:solidFill>
              <a:latin typeface="Arimo"/>
            </a:endParaRPr>
          </a:p>
          <a:p>
            <a:pPr algn="ctr">
              <a:lnSpc>
                <a:spcPts val="3825"/>
              </a:lnSpc>
            </a:pPr>
            <a:endParaRPr lang="en-US" sz="2550" dirty="0">
              <a:solidFill>
                <a:srgbClr val="FFFFFF"/>
              </a:solidFill>
              <a:latin typeface="Arimo"/>
            </a:endParaRPr>
          </a:p>
        </p:txBody>
      </p:sp>
      <p:sp>
        <p:nvSpPr>
          <p:cNvPr id="23" name="TextBox 23"/>
          <p:cNvSpPr txBox="1"/>
          <p:nvPr/>
        </p:nvSpPr>
        <p:spPr>
          <a:xfrm>
            <a:off x="1911597" y="6730858"/>
            <a:ext cx="8604003" cy="927242"/>
          </a:xfrm>
          <a:prstGeom prst="rect">
            <a:avLst/>
          </a:prstGeom>
        </p:spPr>
        <p:txBody>
          <a:bodyPr wrap="square" lIns="0" tIns="0" rIns="0" bIns="0" rtlCol="0" anchor="t">
            <a:spAutoFit/>
          </a:bodyPr>
          <a:lstStyle/>
          <a:p>
            <a:pPr algn="ctr">
              <a:lnSpc>
                <a:spcPts val="3825"/>
              </a:lnSpc>
            </a:pPr>
            <a:r>
              <a:rPr lang="en-US" sz="2550" dirty="0" err="1">
                <a:solidFill>
                  <a:srgbClr val="FFFFFF"/>
                </a:solidFill>
                <a:latin typeface="Arimo"/>
              </a:rPr>
              <a:t>Trình</a:t>
            </a:r>
            <a:r>
              <a:rPr lang="en-US" sz="2550" dirty="0">
                <a:solidFill>
                  <a:srgbClr val="FFFFFF"/>
                </a:solidFill>
                <a:latin typeface="Arimo"/>
              </a:rPr>
              <a:t> </a:t>
            </a:r>
            <a:r>
              <a:rPr lang="en-US" sz="2550" dirty="0" err="1">
                <a:solidFill>
                  <a:srgbClr val="FFFFFF"/>
                </a:solidFill>
                <a:latin typeface="Arimo"/>
              </a:rPr>
              <a:t>bày</a:t>
            </a:r>
            <a:r>
              <a:rPr lang="en-US" sz="2550" dirty="0">
                <a:solidFill>
                  <a:srgbClr val="FFFFFF"/>
                </a:solidFill>
                <a:latin typeface="Arimo"/>
              </a:rPr>
              <a:t> </a:t>
            </a:r>
            <a:r>
              <a:rPr lang="en-US" sz="2550" dirty="0" err="1">
                <a:solidFill>
                  <a:srgbClr val="FFFFFF"/>
                </a:solidFill>
                <a:latin typeface="Arimo"/>
              </a:rPr>
              <a:t>nội</a:t>
            </a:r>
            <a:r>
              <a:rPr lang="en-US" sz="2550" dirty="0">
                <a:solidFill>
                  <a:srgbClr val="FFFFFF"/>
                </a:solidFill>
                <a:latin typeface="Arimo"/>
              </a:rPr>
              <a:t> dung </a:t>
            </a:r>
            <a:r>
              <a:rPr lang="en-US" sz="2550" dirty="0" err="1">
                <a:solidFill>
                  <a:srgbClr val="FFFFFF"/>
                </a:solidFill>
                <a:latin typeface="Arimo"/>
              </a:rPr>
              <a:t>thanh</a:t>
            </a:r>
            <a:r>
              <a:rPr lang="en-US" sz="2550" dirty="0">
                <a:solidFill>
                  <a:srgbClr val="FFFFFF"/>
                </a:solidFill>
                <a:latin typeface="Arimo"/>
              </a:rPr>
              <a:t> </a:t>
            </a:r>
            <a:r>
              <a:rPr lang="en-US" sz="2550" dirty="0" err="1">
                <a:solidFill>
                  <a:srgbClr val="FFFFFF"/>
                </a:solidFill>
                <a:latin typeface="Arimo"/>
              </a:rPr>
              <a:t>ghi</a:t>
            </a:r>
            <a:r>
              <a:rPr lang="en-US" sz="2550" dirty="0">
                <a:solidFill>
                  <a:srgbClr val="FFFFFF"/>
                </a:solidFill>
                <a:latin typeface="Arimo"/>
              </a:rPr>
              <a:t> </a:t>
            </a:r>
            <a:r>
              <a:rPr lang="en-US" sz="2550" dirty="0" err="1">
                <a:solidFill>
                  <a:srgbClr val="FFFFFF"/>
                </a:solidFill>
                <a:latin typeface="Arimo"/>
              </a:rPr>
              <a:t>điều</a:t>
            </a:r>
            <a:r>
              <a:rPr lang="en-US" sz="2550" dirty="0">
                <a:solidFill>
                  <a:srgbClr val="FFFFFF"/>
                </a:solidFill>
                <a:latin typeface="Arimo"/>
              </a:rPr>
              <a:t> </a:t>
            </a:r>
            <a:r>
              <a:rPr lang="en-US" sz="2550" dirty="0" err="1">
                <a:solidFill>
                  <a:srgbClr val="FFFFFF"/>
                </a:solidFill>
                <a:latin typeface="Arimo"/>
              </a:rPr>
              <a:t>khiển</a:t>
            </a:r>
            <a:r>
              <a:rPr lang="en-US" sz="2550" dirty="0">
                <a:solidFill>
                  <a:srgbClr val="FFFFFF"/>
                </a:solidFill>
                <a:latin typeface="Arimo"/>
              </a:rPr>
              <a:t> </a:t>
            </a:r>
            <a:r>
              <a:rPr lang="en-US" sz="2550" dirty="0" err="1">
                <a:solidFill>
                  <a:srgbClr val="FFFFFF"/>
                </a:solidFill>
                <a:latin typeface="Arimo"/>
              </a:rPr>
              <a:t>chế</a:t>
            </a:r>
            <a:r>
              <a:rPr lang="en-US" sz="2550" dirty="0">
                <a:solidFill>
                  <a:srgbClr val="FFFFFF"/>
                </a:solidFill>
                <a:latin typeface="Arimo"/>
              </a:rPr>
              <a:t> </a:t>
            </a:r>
            <a:r>
              <a:rPr lang="en-US" sz="2550" dirty="0" err="1">
                <a:solidFill>
                  <a:srgbClr val="FFFFFF"/>
                </a:solidFill>
                <a:latin typeface="Arimo"/>
              </a:rPr>
              <a:t>độ</a:t>
            </a:r>
            <a:r>
              <a:rPr lang="en-US" sz="2550" dirty="0">
                <a:solidFill>
                  <a:srgbClr val="FFFFFF"/>
                </a:solidFill>
                <a:latin typeface="Arimo"/>
              </a:rPr>
              <a:t> </a:t>
            </a:r>
            <a:r>
              <a:rPr lang="en-US" sz="2550" dirty="0" err="1">
                <a:solidFill>
                  <a:srgbClr val="FFFFFF"/>
                </a:solidFill>
                <a:latin typeface="Arimo"/>
              </a:rPr>
              <a:t>của</a:t>
            </a:r>
            <a:r>
              <a:rPr lang="en-US" sz="2550" dirty="0">
                <a:solidFill>
                  <a:srgbClr val="FFFFFF"/>
                </a:solidFill>
                <a:latin typeface="Arimo"/>
              </a:rPr>
              <a:t> 8255A</a:t>
            </a:r>
          </a:p>
          <a:p>
            <a:pPr algn="ctr">
              <a:lnSpc>
                <a:spcPts val="3825"/>
              </a:lnSpc>
            </a:pPr>
            <a:endParaRPr lang="en-US" sz="2550" dirty="0">
              <a:solidFill>
                <a:srgbClr val="FFFFFF"/>
              </a:solidFill>
              <a:latin typeface="Arimo"/>
            </a:endParaRPr>
          </a:p>
        </p:txBody>
      </p:sp>
      <p:sp>
        <p:nvSpPr>
          <p:cNvPr id="24" name="TextBox 24"/>
          <p:cNvSpPr txBox="1"/>
          <p:nvPr/>
        </p:nvSpPr>
        <p:spPr>
          <a:xfrm>
            <a:off x="8108375" y="4705713"/>
            <a:ext cx="7238258" cy="960120"/>
          </a:xfrm>
          <a:prstGeom prst="rect">
            <a:avLst/>
          </a:prstGeom>
        </p:spPr>
        <p:txBody>
          <a:bodyPr lIns="0" tIns="0" rIns="0" bIns="0" rtlCol="0" anchor="t">
            <a:spAutoFit/>
          </a:bodyPr>
          <a:lstStyle/>
          <a:p>
            <a:pPr algn="ctr">
              <a:lnSpc>
                <a:spcPts val="3825"/>
              </a:lnSpc>
            </a:pPr>
            <a:r>
              <a:rPr lang="en-US" sz="2550" dirty="0" err="1">
                <a:solidFill>
                  <a:srgbClr val="FFFFFF"/>
                </a:solidFill>
                <a:latin typeface="Arimo"/>
              </a:rPr>
              <a:t>Sử</a:t>
            </a:r>
            <a:r>
              <a:rPr lang="en-US" sz="2550" dirty="0">
                <a:solidFill>
                  <a:srgbClr val="FFFFFF"/>
                </a:solidFill>
                <a:latin typeface="Arimo"/>
              </a:rPr>
              <a:t> </a:t>
            </a:r>
            <a:r>
              <a:rPr lang="en-US" sz="2550" dirty="0" err="1">
                <a:solidFill>
                  <a:srgbClr val="FFFFFF"/>
                </a:solidFill>
                <a:latin typeface="Arimo"/>
              </a:rPr>
              <a:t>dụng</a:t>
            </a:r>
            <a:r>
              <a:rPr lang="en-US" sz="2550" dirty="0">
                <a:solidFill>
                  <a:srgbClr val="FFFFFF"/>
                </a:solidFill>
                <a:latin typeface="Arimo"/>
              </a:rPr>
              <a:t> CPU 8086, 74HC373, 8255A</a:t>
            </a:r>
          </a:p>
          <a:p>
            <a:pPr algn="ctr">
              <a:lnSpc>
                <a:spcPts val="3825"/>
              </a:lnSpc>
            </a:pPr>
            <a:endParaRPr lang="en-US" sz="2550" dirty="0">
              <a:solidFill>
                <a:srgbClr val="FFFFFF"/>
              </a:solidFill>
              <a:latin typeface="Arimo"/>
            </a:endParaRPr>
          </a:p>
        </p:txBody>
      </p:sp>
      <p:sp>
        <p:nvSpPr>
          <p:cNvPr id="25" name="TextBox 25"/>
          <p:cNvSpPr txBox="1"/>
          <p:nvPr/>
        </p:nvSpPr>
        <p:spPr>
          <a:xfrm>
            <a:off x="8108375" y="8619902"/>
            <a:ext cx="8479720" cy="960120"/>
          </a:xfrm>
          <a:prstGeom prst="rect">
            <a:avLst/>
          </a:prstGeom>
        </p:spPr>
        <p:txBody>
          <a:bodyPr lIns="0" tIns="0" rIns="0" bIns="0" rtlCol="0" anchor="t">
            <a:spAutoFit/>
          </a:bodyPr>
          <a:lstStyle/>
          <a:p>
            <a:pPr algn="ctr">
              <a:lnSpc>
                <a:spcPts val="3825"/>
              </a:lnSpc>
            </a:pPr>
            <a:r>
              <a:rPr lang="vi-VN" sz="2550" dirty="0">
                <a:solidFill>
                  <a:srgbClr val="FFFFFF"/>
                </a:solidFill>
                <a:latin typeface="Arimo"/>
              </a:rPr>
              <a:t> </a:t>
            </a:r>
            <a:r>
              <a:rPr lang="en-US" sz="2550" dirty="0" err="1">
                <a:solidFill>
                  <a:srgbClr val="FFFFFF"/>
                </a:solidFill>
                <a:latin typeface="Arimo"/>
              </a:rPr>
              <a:t>Trình</a:t>
            </a:r>
            <a:r>
              <a:rPr lang="en-US" sz="2550" dirty="0">
                <a:solidFill>
                  <a:srgbClr val="FFFFFF"/>
                </a:solidFill>
                <a:latin typeface="Arimo"/>
              </a:rPr>
              <a:t> </a:t>
            </a:r>
            <a:r>
              <a:rPr lang="en-US" sz="2550" dirty="0" err="1">
                <a:solidFill>
                  <a:srgbClr val="FFFFFF"/>
                </a:solidFill>
                <a:latin typeface="Arimo"/>
              </a:rPr>
              <a:t>bày</a:t>
            </a:r>
            <a:r>
              <a:rPr lang="en-US" sz="2550" dirty="0">
                <a:solidFill>
                  <a:srgbClr val="FFFFFF"/>
                </a:solidFill>
                <a:latin typeface="Arimo"/>
              </a:rPr>
              <a:t>, </a:t>
            </a:r>
            <a:r>
              <a:rPr lang="en-US" sz="2550" dirty="0" err="1">
                <a:solidFill>
                  <a:srgbClr val="FFFFFF"/>
                </a:solidFill>
                <a:latin typeface="Arimo"/>
              </a:rPr>
              <a:t>giải</a:t>
            </a:r>
            <a:r>
              <a:rPr lang="en-US" sz="2550" dirty="0">
                <a:solidFill>
                  <a:srgbClr val="FFFFFF"/>
                </a:solidFill>
                <a:latin typeface="Arimo"/>
              </a:rPr>
              <a:t> </a:t>
            </a:r>
            <a:r>
              <a:rPr lang="en-US" sz="2550" dirty="0" err="1">
                <a:solidFill>
                  <a:srgbClr val="FFFFFF"/>
                </a:solidFill>
                <a:latin typeface="Arimo"/>
              </a:rPr>
              <a:t>thích</a:t>
            </a:r>
            <a:r>
              <a:rPr lang="en-US" sz="2550" dirty="0">
                <a:solidFill>
                  <a:srgbClr val="FFFFFF"/>
                </a:solidFill>
                <a:latin typeface="Arimo"/>
              </a:rPr>
              <a:t> </a:t>
            </a:r>
            <a:r>
              <a:rPr lang="en-US" sz="2550" dirty="0" err="1">
                <a:solidFill>
                  <a:srgbClr val="FFFFFF"/>
                </a:solidFill>
                <a:latin typeface="Arimo"/>
              </a:rPr>
              <a:t>mã</a:t>
            </a:r>
            <a:r>
              <a:rPr lang="en-US" sz="2550" dirty="0">
                <a:solidFill>
                  <a:srgbClr val="FFFFFF"/>
                </a:solidFill>
                <a:latin typeface="Arimo"/>
              </a:rPr>
              <a:t> </a:t>
            </a:r>
            <a:r>
              <a:rPr lang="en-US" sz="2550" dirty="0" err="1">
                <a:solidFill>
                  <a:srgbClr val="FFFFFF"/>
                </a:solidFill>
                <a:latin typeface="Arimo"/>
              </a:rPr>
              <a:t>nguồn</a:t>
            </a:r>
            <a:r>
              <a:rPr lang="en-US" sz="2550" dirty="0">
                <a:solidFill>
                  <a:srgbClr val="FFFFFF"/>
                </a:solidFill>
                <a:latin typeface="Arimo"/>
              </a:rPr>
              <a:t> </a:t>
            </a:r>
            <a:r>
              <a:rPr lang="en-US" sz="2550" dirty="0" err="1">
                <a:solidFill>
                  <a:srgbClr val="FFFFFF"/>
                </a:solidFill>
                <a:latin typeface="Arimo"/>
              </a:rPr>
              <a:t>chương</a:t>
            </a:r>
            <a:r>
              <a:rPr lang="en-US" sz="2550" dirty="0">
                <a:solidFill>
                  <a:srgbClr val="FFFFFF"/>
                </a:solidFill>
                <a:latin typeface="Arimo"/>
              </a:rPr>
              <a:t> </a:t>
            </a:r>
            <a:r>
              <a:rPr lang="en-US" sz="2550" dirty="0" err="1">
                <a:solidFill>
                  <a:srgbClr val="FFFFFF"/>
                </a:solidFill>
                <a:latin typeface="Arimo"/>
              </a:rPr>
              <a:t>trình</a:t>
            </a:r>
            <a:endParaRPr lang="en-US" sz="2550" dirty="0">
              <a:solidFill>
                <a:srgbClr val="FFFFFF"/>
              </a:solidFill>
              <a:latin typeface="Arimo"/>
            </a:endParaRPr>
          </a:p>
          <a:p>
            <a:pPr algn="ctr">
              <a:lnSpc>
                <a:spcPts val="3825"/>
              </a:lnSpc>
            </a:pPr>
            <a:r>
              <a:rPr lang="vi-VN" sz="2550" dirty="0">
                <a:solidFill>
                  <a:srgbClr val="FFFFFF"/>
                </a:solidFill>
                <a:latin typeface="Arimo"/>
              </a:rPr>
              <a:t>  </a:t>
            </a:r>
            <a:r>
              <a:rPr lang="en-US" sz="2550" dirty="0" err="1">
                <a:solidFill>
                  <a:srgbClr val="FFFFFF"/>
                </a:solidFill>
                <a:latin typeface="Arimo"/>
              </a:rPr>
              <a:t>Chạy</a:t>
            </a:r>
            <a:r>
              <a:rPr lang="en-US" sz="2550" dirty="0">
                <a:solidFill>
                  <a:srgbClr val="FFFFFF"/>
                </a:solidFill>
                <a:latin typeface="Arimo"/>
              </a:rPr>
              <a:t> </a:t>
            </a:r>
            <a:r>
              <a:rPr lang="en-US" sz="2550" dirty="0" err="1">
                <a:solidFill>
                  <a:srgbClr val="FFFFFF"/>
                </a:solidFill>
                <a:latin typeface="Arimo"/>
              </a:rPr>
              <a:t>chương</a:t>
            </a:r>
            <a:r>
              <a:rPr lang="en-US" sz="2550" dirty="0">
                <a:solidFill>
                  <a:srgbClr val="FFFFFF"/>
                </a:solidFill>
                <a:latin typeface="Arimo"/>
              </a:rPr>
              <a:t> </a:t>
            </a:r>
            <a:r>
              <a:rPr lang="en-US" sz="2550" dirty="0" err="1">
                <a:solidFill>
                  <a:srgbClr val="FFFFFF"/>
                </a:solidFill>
                <a:latin typeface="Arimo"/>
              </a:rPr>
              <a:t>trình</a:t>
            </a:r>
            <a:r>
              <a:rPr lang="en-US" sz="2550" dirty="0">
                <a:solidFill>
                  <a:srgbClr val="FFFFFF"/>
                </a:solidFill>
                <a:latin typeface="Arimo"/>
              </a:rPr>
              <a:t> </a:t>
            </a:r>
            <a:r>
              <a:rPr lang="en-US" sz="2550" dirty="0" err="1">
                <a:solidFill>
                  <a:srgbClr val="FFFFFF"/>
                </a:solidFill>
                <a:latin typeface="Arimo"/>
              </a:rPr>
              <a:t>trên</a:t>
            </a:r>
            <a:r>
              <a:rPr lang="en-US" sz="2550" dirty="0">
                <a:solidFill>
                  <a:srgbClr val="FFFFFF"/>
                </a:solidFill>
                <a:latin typeface="Arimo"/>
              </a:rPr>
              <a:t> </a:t>
            </a:r>
            <a:r>
              <a:rPr lang="en-US" sz="2550" dirty="0" err="1">
                <a:solidFill>
                  <a:srgbClr val="FFFFFF"/>
                </a:solidFill>
                <a:latin typeface="Arimo"/>
              </a:rPr>
              <a:t>phần</a:t>
            </a:r>
            <a:r>
              <a:rPr lang="en-US" sz="2550" dirty="0">
                <a:solidFill>
                  <a:srgbClr val="FFFFFF"/>
                </a:solidFill>
                <a:latin typeface="Arimo"/>
              </a:rPr>
              <a:t> </a:t>
            </a:r>
            <a:r>
              <a:rPr lang="en-US" sz="2550" dirty="0" err="1">
                <a:solidFill>
                  <a:srgbClr val="FFFFFF"/>
                </a:solidFill>
                <a:latin typeface="Arimo"/>
              </a:rPr>
              <a:t>mềm</a:t>
            </a:r>
            <a:r>
              <a:rPr lang="en-US" sz="2550" dirty="0">
                <a:solidFill>
                  <a:srgbClr val="FFFFFF"/>
                </a:solidFill>
                <a:latin typeface="Arimo"/>
              </a:rPr>
              <a:t> Proteus 8</a:t>
            </a:r>
          </a:p>
        </p:txBody>
      </p:sp>
      <p:grpSp>
        <p:nvGrpSpPr>
          <p:cNvPr id="26" name="Group 26"/>
          <p:cNvGrpSpPr/>
          <p:nvPr/>
        </p:nvGrpSpPr>
        <p:grpSpPr>
          <a:xfrm>
            <a:off x="4279134" y="697147"/>
            <a:ext cx="9729732" cy="1564028"/>
            <a:chOff x="0" y="0"/>
            <a:chExt cx="12972976" cy="2085371"/>
          </a:xfrm>
        </p:grpSpPr>
        <p:sp>
          <p:nvSpPr>
            <p:cNvPr id="27" name="TextBox 27"/>
            <p:cNvSpPr txBox="1"/>
            <p:nvPr/>
          </p:nvSpPr>
          <p:spPr>
            <a:xfrm>
              <a:off x="0" y="-51180"/>
              <a:ext cx="12972976" cy="1064243"/>
            </a:xfrm>
            <a:prstGeom prst="rect">
              <a:avLst/>
            </a:prstGeom>
          </p:spPr>
          <p:txBody>
            <a:bodyPr lIns="0" tIns="0" rIns="0" bIns="0" rtlCol="0" anchor="t">
              <a:spAutoFit/>
            </a:bodyPr>
            <a:lstStyle/>
            <a:p>
              <a:pPr algn="ctr">
                <a:lnSpc>
                  <a:spcPts val="6549"/>
                </a:lnSpc>
              </a:pPr>
              <a:r>
                <a:rPr lang="en-US" sz="5038" b="1" spc="151" dirty="0">
                  <a:solidFill>
                    <a:srgbClr val="37C9EF"/>
                  </a:solidFill>
                  <a:latin typeface="Leelawadee UI" panose="020B0502040204020203" pitchFamily="34" charset="-34"/>
                  <a:cs typeface="Leelawadee UI" panose="020B0502040204020203" pitchFamily="34" charset="-34"/>
                </a:rPr>
                <a:t> </a:t>
              </a:r>
              <a:r>
                <a:rPr lang="en-US" sz="5038" b="1" spc="151" dirty="0" err="1">
                  <a:solidFill>
                    <a:srgbClr val="37C9EF"/>
                  </a:solidFill>
                  <a:latin typeface="Leelawadee UI" panose="020B0502040204020203" pitchFamily="34" charset="-34"/>
                  <a:cs typeface="Leelawadee UI" panose="020B0502040204020203" pitchFamily="34" charset="-34"/>
                </a:rPr>
                <a:t>Nội</a:t>
              </a:r>
              <a:r>
                <a:rPr lang="en-US" sz="5038" b="1" spc="151" dirty="0">
                  <a:solidFill>
                    <a:srgbClr val="37C9EF"/>
                  </a:solidFill>
                  <a:latin typeface="Leelawadee UI" panose="020B0502040204020203" pitchFamily="34" charset="-34"/>
                  <a:cs typeface="Leelawadee UI" panose="020B0502040204020203" pitchFamily="34" charset="-34"/>
                </a:rPr>
                <a:t> dung </a:t>
              </a:r>
              <a:r>
                <a:rPr lang="en-US" sz="5038" b="1" spc="151" dirty="0" err="1">
                  <a:solidFill>
                    <a:srgbClr val="37C9EF"/>
                  </a:solidFill>
                  <a:latin typeface="Leelawadee UI" panose="020B0502040204020203" pitchFamily="34" charset="-34"/>
                  <a:cs typeface="Leelawadee UI" panose="020B0502040204020203" pitchFamily="34" charset="-34"/>
                </a:rPr>
                <a:t>tóm</a:t>
              </a:r>
              <a:r>
                <a:rPr lang="en-US" sz="5038" b="1" spc="151" dirty="0">
                  <a:solidFill>
                    <a:srgbClr val="37C9EF"/>
                  </a:solidFill>
                  <a:latin typeface="Leelawadee UI" panose="020B0502040204020203" pitchFamily="34" charset="-34"/>
                  <a:cs typeface="Leelawadee UI" panose="020B0502040204020203" pitchFamily="34" charset="-34"/>
                </a:rPr>
                <a:t> </a:t>
              </a:r>
              <a:r>
                <a:rPr lang="en-US" sz="5038" b="1" spc="151" dirty="0" err="1">
                  <a:solidFill>
                    <a:srgbClr val="37C9EF"/>
                  </a:solidFill>
                  <a:latin typeface="Leelawadee UI" panose="020B0502040204020203" pitchFamily="34" charset="-34"/>
                  <a:cs typeface="Leelawadee UI" panose="020B0502040204020203" pitchFamily="34" charset="-34"/>
                </a:rPr>
                <a:t>tắt</a:t>
              </a:r>
              <a:r>
                <a:rPr lang="en-US" sz="5038" b="1" spc="151" dirty="0">
                  <a:solidFill>
                    <a:srgbClr val="37C9EF"/>
                  </a:solidFill>
                  <a:latin typeface="Leelawadee UI" panose="020B0502040204020203" pitchFamily="34" charset="-34"/>
                  <a:cs typeface="Leelawadee UI" panose="020B0502040204020203" pitchFamily="34" charset="-34"/>
                </a:rPr>
                <a:t> </a:t>
              </a:r>
              <a:r>
                <a:rPr lang="en-US" sz="5038" b="1" spc="151" dirty="0" err="1">
                  <a:solidFill>
                    <a:srgbClr val="37C9EF"/>
                  </a:solidFill>
                  <a:latin typeface="Leelawadee UI" panose="020B0502040204020203" pitchFamily="34" charset="-34"/>
                  <a:cs typeface="Leelawadee UI" panose="020B0502040204020203" pitchFamily="34" charset="-34"/>
                </a:rPr>
                <a:t>chính</a:t>
              </a:r>
              <a:endParaRPr lang="en-US" sz="5038" b="1" spc="151" dirty="0">
                <a:solidFill>
                  <a:srgbClr val="37C9EF"/>
                </a:solidFill>
                <a:latin typeface="Leelawadee UI" panose="020B0502040204020203" pitchFamily="34" charset="-34"/>
                <a:cs typeface="Leelawadee UI" panose="020B0502040204020203" pitchFamily="34" charset="-34"/>
              </a:endParaRPr>
            </a:p>
          </p:txBody>
        </p:sp>
        <p:sp>
          <p:nvSpPr>
            <p:cNvPr id="28" name="TextBox 28"/>
            <p:cNvSpPr txBox="1"/>
            <p:nvPr/>
          </p:nvSpPr>
          <p:spPr>
            <a:xfrm>
              <a:off x="0" y="1264981"/>
              <a:ext cx="12972976" cy="825130"/>
            </a:xfrm>
            <a:prstGeom prst="rect">
              <a:avLst/>
            </a:prstGeom>
          </p:spPr>
          <p:txBody>
            <a:bodyPr lIns="0" tIns="0" rIns="0" bIns="0" rtlCol="0" anchor="t">
              <a:spAutoFit/>
            </a:bodyPr>
            <a:lstStyle/>
            <a:p>
              <a:pPr algn="ctr">
                <a:lnSpc>
                  <a:spcPts val="5094"/>
                </a:lnSpc>
              </a:pPr>
              <a:endParaRPr/>
            </a:p>
          </p:txBody>
        </p:sp>
      </p:grpSp>
      <p:sp>
        <p:nvSpPr>
          <p:cNvPr id="29" name="TextBox 29"/>
          <p:cNvSpPr txBox="1"/>
          <p:nvPr/>
        </p:nvSpPr>
        <p:spPr>
          <a:xfrm>
            <a:off x="879131" y="2396738"/>
            <a:ext cx="239554" cy="1028039"/>
          </a:xfrm>
          <a:prstGeom prst="rect">
            <a:avLst/>
          </a:prstGeom>
        </p:spPr>
        <p:txBody>
          <a:bodyPr lIns="0" tIns="0" rIns="0" bIns="0" rtlCol="0" anchor="t">
            <a:spAutoFit/>
          </a:bodyPr>
          <a:lstStyle/>
          <a:p>
            <a:pPr algn="ctr">
              <a:lnSpc>
                <a:spcPts val="8436"/>
              </a:lnSpc>
            </a:pPr>
            <a:r>
              <a:rPr lang="en-US" sz="6026" dirty="0">
                <a:solidFill>
                  <a:srgbClr val="000000"/>
                </a:solidFill>
                <a:latin typeface="Alatsi"/>
              </a:rPr>
              <a:t>1</a:t>
            </a:r>
          </a:p>
        </p:txBody>
      </p:sp>
      <p:sp>
        <p:nvSpPr>
          <p:cNvPr id="30" name="TextBox 30"/>
          <p:cNvSpPr txBox="1"/>
          <p:nvPr/>
        </p:nvSpPr>
        <p:spPr>
          <a:xfrm>
            <a:off x="7464409" y="4402739"/>
            <a:ext cx="429697" cy="1027938"/>
          </a:xfrm>
          <a:prstGeom prst="rect">
            <a:avLst/>
          </a:prstGeom>
        </p:spPr>
        <p:txBody>
          <a:bodyPr lIns="0" tIns="0" rIns="0" bIns="0" rtlCol="0" anchor="t">
            <a:spAutoFit/>
          </a:bodyPr>
          <a:lstStyle/>
          <a:p>
            <a:pPr algn="ctr">
              <a:lnSpc>
                <a:spcPts val="8442"/>
              </a:lnSpc>
            </a:pPr>
            <a:r>
              <a:rPr lang="en-US" sz="6030" dirty="0">
                <a:solidFill>
                  <a:srgbClr val="000000"/>
                </a:solidFill>
                <a:latin typeface="Alatsi"/>
              </a:rPr>
              <a:t>2</a:t>
            </a:r>
          </a:p>
        </p:txBody>
      </p:sp>
      <p:sp>
        <p:nvSpPr>
          <p:cNvPr id="31" name="TextBox 31"/>
          <p:cNvSpPr txBox="1"/>
          <p:nvPr/>
        </p:nvSpPr>
        <p:spPr>
          <a:xfrm>
            <a:off x="823701" y="6421965"/>
            <a:ext cx="417433" cy="1027938"/>
          </a:xfrm>
          <a:prstGeom prst="rect">
            <a:avLst/>
          </a:prstGeom>
        </p:spPr>
        <p:txBody>
          <a:bodyPr lIns="0" tIns="0" rIns="0" bIns="0" rtlCol="0" anchor="t">
            <a:spAutoFit/>
          </a:bodyPr>
          <a:lstStyle/>
          <a:p>
            <a:pPr algn="ctr">
              <a:lnSpc>
                <a:spcPts val="8442"/>
              </a:lnSpc>
            </a:pPr>
            <a:r>
              <a:rPr lang="en-US" sz="6030">
                <a:solidFill>
                  <a:srgbClr val="000000"/>
                </a:solidFill>
                <a:latin typeface="Alatsi"/>
              </a:rPr>
              <a:t>3</a:t>
            </a:r>
          </a:p>
        </p:txBody>
      </p:sp>
      <p:sp>
        <p:nvSpPr>
          <p:cNvPr id="32" name="TextBox 32"/>
          <p:cNvSpPr txBox="1"/>
          <p:nvPr/>
        </p:nvSpPr>
        <p:spPr>
          <a:xfrm>
            <a:off x="7336319" y="8521150"/>
            <a:ext cx="467916" cy="1027938"/>
          </a:xfrm>
          <a:prstGeom prst="rect">
            <a:avLst/>
          </a:prstGeom>
        </p:spPr>
        <p:txBody>
          <a:bodyPr lIns="0" tIns="0" rIns="0" bIns="0" rtlCol="0" anchor="t">
            <a:spAutoFit/>
          </a:bodyPr>
          <a:lstStyle/>
          <a:p>
            <a:pPr algn="ctr">
              <a:lnSpc>
                <a:spcPts val="8442"/>
              </a:lnSpc>
            </a:pPr>
            <a:r>
              <a:rPr lang="en-US" sz="6030">
                <a:solidFill>
                  <a:srgbClr val="000000"/>
                </a:solidFill>
                <a:latin typeface="Alatsi"/>
              </a:rPr>
              <a:t>4</a:t>
            </a:r>
          </a:p>
        </p:txBody>
      </p:sp>
      <p:pic>
        <p:nvPicPr>
          <p:cNvPr id="33" name="Picture 4">
            <a:extLst>
              <a:ext uri="{FF2B5EF4-FFF2-40B4-BE49-F238E27FC236}">
                <a16:creationId xmlns:a16="http://schemas.microsoft.com/office/drawing/2014/main" id="{ACA5979C-0EBB-BADA-2B1A-B875447D295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997980" y="-558295"/>
            <a:ext cx="1865589" cy="1865589"/>
          </a:xfrm>
          <a:prstGeom prst="rect">
            <a:avLst/>
          </a:prstGeom>
        </p:spPr>
      </p:pic>
      <p:pic>
        <p:nvPicPr>
          <p:cNvPr id="35" name="Picture 3">
            <a:extLst>
              <a:ext uri="{FF2B5EF4-FFF2-40B4-BE49-F238E27FC236}">
                <a16:creationId xmlns:a16="http://schemas.microsoft.com/office/drawing/2014/main" id="{115692C3-E678-740A-2921-B41449A8126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19053877">
            <a:off x="-214072" y="8010649"/>
            <a:ext cx="1102481" cy="1110558"/>
          </a:xfrm>
          <a:prstGeom prst="rect">
            <a:avLst/>
          </a:prstGeom>
        </p:spPr>
      </p:pic>
      <p:grpSp>
        <p:nvGrpSpPr>
          <p:cNvPr id="42" name="Group 5">
            <a:extLst>
              <a:ext uri="{FF2B5EF4-FFF2-40B4-BE49-F238E27FC236}">
                <a16:creationId xmlns:a16="http://schemas.microsoft.com/office/drawing/2014/main" id="{0AF46F8E-48E7-805B-3F1F-5F529EA8237B}"/>
              </a:ext>
            </a:extLst>
          </p:cNvPr>
          <p:cNvGrpSpPr/>
          <p:nvPr/>
        </p:nvGrpSpPr>
        <p:grpSpPr>
          <a:xfrm>
            <a:off x="6368094" y="4563421"/>
            <a:ext cx="4565038" cy="1582301"/>
            <a:chOff x="-1315700" y="-205350"/>
            <a:chExt cx="6086717" cy="2109734"/>
          </a:xfrm>
        </p:grpSpPr>
        <p:sp>
          <p:nvSpPr>
            <p:cNvPr id="43" name="TextBox 6">
              <a:extLst>
                <a:ext uri="{FF2B5EF4-FFF2-40B4-BE49-F238E27FC236}">
                  <a16:creationId xmlns:a16="http://schemas.microsoft.com/office/drawing/2014/main" id="{44596141-680A-8F5A-8E11-48EE2F44B3A4}"/>
                </a:ext>
              </a:extLst>
            </p:cNvPr>
            <p:cNvSpPr txBox="1"/>
            <p:nvPr/>
          </p:nvSpPr>
          <p:spPr>
            <a:xfrm>
              <a:off x="-1315700" y="-205350"/>
              <a:ext cx="2320376" cy="1008822"/>
            </a:xfrm>
            <a:prstGeom prst="rect">
              <a:avLst/>
            </a:prstGeom>
          </p:spPr>
          <p:txBody>
            <a:bodyPr wrap="square" lIns="0" tIns="0" rIns="0" bIns="0" rtlCol="0" anchor="t">
              <a:spAutoFit/>
            </a:bodyPr>
            <a:lstStyle/>
            <a:p>
              <a:pPr algn="ctr">
                <a:lnSpc>
                  <a:spcPts val="5916"/>
                </a:lnSpc>
              </a:pPr>
              <a:endParaRPr lang="en-US" sz="4930" spc="493" dirty="0">
                <a:solidFill>
                  <a:srgbClr val="FFFFFF"/>
                </a:solidFill>
                <a:latin typeface="Arimo Bold"/>
              </a:endParaRPr>
            </a:p>
          </p:txBody>
        </p:sp>
        <p:sp>
          <p:nvSpPr>
            <p:cNvPr id="44" name="TextBox 7">
              <a:extLst>
                <a:ext uri="{FF2B5EF4-FFF2-40B4-BE49-F238E27FC236}">
                  <a16:creationId xmlns:a16="http://schemas.microsoft.com/office/drawing/2014/main" id="{CD456F68-7C63-B1DE-6625-8CB89F95F641}"/>
                </a:ext>
              </a:extLst>
            </p:cNvPr>
            <p:cNvSpPr txBox="1"/>
            <p:nvPr/>
          </p:nvSpPr>
          <p:spPr>
            <a:xfrm>
              <a:off x="0" y="1192345"/>
              <a:ext cx="4771017" cy="712039"/>
            </a:xfrm>
            <a:prstGeom prst="rect">
              <a:avLst/>
            </a:prstGeom>
          </p:spPr>
          <p:txBody>
            <a:bodyPr lIns="0" tIns="0" rIns="0" bIns="0" rtlCol="0" anchor="t">
              <a:spAutoFit/>
            </a:bodyPr>
            <a:lstStyle/>
            <a:p>
              <a:pPr algn="ctr">
                <a:lnSpc>
                  <a:spcPts val="4521"/>
                </a:lnSpc>
              </a:pPr>
              <a:endParaRPr/>
            </a:p>
          </p:txBody>
        </p:sp>
      </p:grpSp>
      <p:pic>
        <p:nvPicPr>
          <p:cNvPr id="45" name="Picture 2">
            <a:extLst>
              <a:ext uri="{FF2B5EF4-FFF2-40B4-BE49-F238E27FC236}">
                <a16:creationId xmlns:a16="http://schemas.microsoft.com/office/drawing/2014/main" id="{72D52EC4-7271-23BD-B9CF-BB64869B4216}"/>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8610600" y="3293913"/>
            <a:ext cx="402686" cy="402686"/>
          </a:xfrm>
          <a:prstGeom prst="rect">
            <a:avLst/>
          </a:prstGeom>
        </p:spPr>
      </p:pic>
      <p:sp>
        <p:nvSpPr>
          <p:cNvPr id="47" name="TextBox 6">
            <a:extLst>
              <a:ext uri="{FF2B5EF4-FFF2-40B4-BE49-F238E27FC236}">
                <a16:creationId xmlns:a16="http://schemas.microsoft.com/office/drawing/2014/main" id="{82A70E83-0237-FC59-37F8-B01C374B2B27}"/>
              </a:ext>
            </a:extLst>
          </p:cNvPr>
          <p:cNvSpPr txBox="1"/>
          <p:nvPr/>
        </p:nvSpPr>
        <p:spPr>
          <a:xfrm>
            <a:off x="-273990" y="6694256"/>
            <a:ext cx="3578263" cy="772867"/>
          </a:xfrm>
          <a:prstGeom prst="rect">
            <a:avLst/>
          </a:prstGeom>
        </p:spPr>
        <p:txBody>
          <a:bodyPr lIns="0" tIns="0" rIns="0" bIns="0" rtlCol="0" anchor="t">
            <a:spAutoFit/>
          </a:bodyPr>
          <a:lstStyle/>
          <a:p>
            <a:pPr algn="ctr">
              <a:lnSpc>
                <a:spcPts val="5916"/>
              </a:lnSpc>
            </a:pPr>
            <a:r>
              <a:rPr lang="en-US" sz="4930" spc="493" dirty="0">
                <a:solidFill>
                  <a:srgbClr val="FFFFFF"/>
                </a:solidFill>
                <a:latin typeface="Arimo Bold"/>
              </a:rPr>
              <a:t>1</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1000"/>
                                        <p:tgtEl>
                                          <p:spTgt spid="22"/>
                                        </p:tgtEl>
                                      </p:cBhvr>
                                    </p:animEffect>
                                    <p:anim calcmode="lin" valueType="num">
                                      <p:cBhvr>
                                        <p:cTn id="8" dur="1000" fill="hold"/>
                                        <p:tgtEl>
                                          <p:spTgt spid="22"/>
                                        </p:tgtEl>
                                        <p:attrNameLst>
                                          <p:attrName>ppt_x</p:attrName>
                                        </p:attrNameLst>
                                      </p:cBhvr>
                                      <p:tavLst>
                                        <p:tav tm="0">
                                          <p:val>
                                            <p:strVal val="#ppt_x"/>
                                          </p:val>
                                        </p:tav>
                                        <p:tav tm="100000">
                                          <p:val>
                                            <p:strVal val="#ppt_x"/>
                                          </p:val>
                                        </p:tav>
                                      </p:tavLst>
                                    </p:anim>
                                    <p:anim calcmode="lin" valueType="num">
                                      <p:cBhvr>
                                        <p:cTn id="9" dur="1000" fill="hold"/>
                                        <p:tgtEl>
                                          <p:spTgt spid="2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1000"/>
                                        <p:tgtEl>
                                          <p:spTgt spid="29"/>
                                        </p:tgtEl>
                                      </p:cBhvr>
                                    </p:animEffect>
                                    <p:anim calcmode="lin" valueType="num">
                                      <p:cBhvr>
                                        <p:cTn id="13" dur="1000" fill="hold"/>
                                        <p:tgtEl>
                                          <p:spTgt spid="29"/>
                                        </p:tgtEl>
                                        <p:attrNameLst>
                                          <p:attrName>ppt_x</p:attrName>
                                        </p:attrNameLst>
                                      </p:cBhvr>
                                      <p:tavLst>
                                        <p:tav tm="0">
                                          <p:val>
                                            <p:strVal val="#ppt_x"/>
                                          </p:val>
                                        </p:tav>
                                        <p:tav tm="100000">
                                          <p:val>
                                            <p:strVal val="#ppt_x"/>
                                          </p:val>
                                        </p:tav>
                                      </p:tavLst>
                                    </p:anim>
                                    <p:anim calcmode="lin" valueType="num">
                                      <p:cBhvr>
                                        <p:cTn id="14"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fade">
                                      <p:cBhvr>
                                        <p:cTn id="19" dur="1000"/>
                                        <p:tgtEl>
                                          <p:spTgt spid="24"/>
                                        </p:tgtEl>
                                      </p:cBhvr>
                                    </p:animEffect>
                                    <p:anim calcmode="lin" valueType="num">
                                      <p:cBhvr>
                                        <p:cTn id="20" dur="1000" fill="hold"/>
                                        <p:tgtEl>
                                          <p:spTgt spid="24"/>
                                        </p:tgtEl>
                                        <p:attrNameLst>
                                          <p:attrName>ppt_x</p:attrName>
                                        </p:attrNameLst>
                                      </p:cBhvr>
                                      <p:tavLst>
                                        <p:tav tm="0">
                                          <p:val>
                                            <p:strVal val="#ppt_x"/>
                                          </p:val>
                                        </p:tav>
                                        <p:tav tm="100000">
                                          <p:val>
                                            <p:strVal val="#ppt_x"/>
                                          </p:val>
                                        </p:tav>
                                      </p:tavLst>
                                    </p:anim>
                                    <p:anim calcmode="lin" valueType="num">
                                      <p:cBhvr>
                                        <p:cTn id="21" dur="1000" fill="hold"/>
                                        <p:tgtEl>
                                          <p:spTgt spid="24"/>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30"/>
                                        </p:tgtEl>
                                        <p:attrNameLst>
                                          <p:attrName>style.visibility</p:attrName>
                                        </p:attrNameLst>
                                      </p:cBhvr>
                                      <p:to>
                                        <p:strVal val="visible"/>
                                      </p:to>
                                    </p:set>
                                    <p:animEffect transition="in" filter="fade">
                                      <p:cBhvr>
                                        <p:cTn id="24" dur="1000"/>
                                        <p:tgtEl>
                                          <p:spTgt spid="30"/>
                                        </p:tgtEl>
                                      </p:cBhvr>
                                    </p:animEffect>
                                    <p:anim calcmode="lin" valueType="num">
                                      <p:cBhvr>
                                        <p:cTn id="25" dur="1000" fill="hold"/>
                                        <p:tgtEl>
                                          <p:spTgt spid="30"/>
                                        </p:tgtEl>
                                        <p:attrNameLst>
                                          <p:attrName>ppt_x</p:attrName>
                                        </p:attrNameLst>
                                      </p:cBhvr>
                                      <p:tavLst>
                                        <p:tav tm="0">
                                          <p:val>
                                            <p:strVal val="#ppt_x"/>
                                          </p:val>
                                        </p:tav>
                                        <p:tav tm="100000">
                                          <p:val>
                                            <p:strVal val="#ppt_x"/>
                                          </p:val>
                                        </p:tav>
                                      </p:tavLst>
                                    </p:anim>
                                    <p:anim calcmode="lin" valueType="num">
                                      <p:cBhvr>
                                        <p:cTn id="26"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23"/>
                                        </p:tgtEl>
                                        <p:attrNameLst>
                                          <p:attrName>style.visibility</p:attrName>
                                        </p:attrNameLst>
                                      </p:cBhvr>
                                      <p:to>
                                        <p:strVal val="visible"/>
                                      </p:to>
                                    </p:set>
                                    <p:animEffect transition="in" filter="fade">
                                      <p:cBhvr>
                                        <p:cTn id="31" dur="1000"/>
                                        <p:tgtEl>
                                          <p:spTgt spid="23"/>
                                        </p:tgtEl>
                                      </p:cBhvr>
                                    </p:animEffect>
                                    <p:anim calcmode="lin" valueType="num">
                                      <p:cBhvr>
                                        <p:cTn id="32" dur="1000" fill="hold"/>
                                        <p:tgtEl>
                                          <p:spTgt spid="23"/>
                                        </p:tgtEl>
                                        <p:attrNameLst>
                                          <p:attrName>ppt_x</p:attrName>
                                        </p:attrNameLst>
                                      </p:cBhvr>
                                      <p:tavLst>
                                        <p:tav tm="0">
                                          <p:val>
                                            <p:strVal val="#ppt_x"/>
                                          </p:val>
                                        </p:tav>
                                        <p:tav tm="100000">
                                          <p:val>
                                            <p:strVal val="#ppt_x"/>
                                          </p:val>
                                        </p:tav>
                                      </p:tavLst>
                                    </p:anim>
                                    <p:anim calcmode="lin" valueType="num">
                                      <p:cBhvr>
                                        <p:cTn id="33" dur="1000" fill="hold"/>
                                        <p:tgtEl>
                                          <p:spTgt spid="23"/>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31"/>
                                        </p:tgtEl>
                                        <p:attrNameLst>
                                          <p:attrName>style.visibility</p:attrName>
                                        </p:attrNameLst>
                                      </p:cBhvr>
                                      <p:to>
                                        <p:strVal val="visible"/>
                                      </p:to>
                                    </p:set>
                                    <p:animEffect transition="in" filter="fade">
                                      <p:cBhvr>
                                        <p:cTn id="36" dur="1000"/>
                                        <p:tgtEl>
                                          <p:spTgt spid="31"/>
                                        </p:tgtEl>
                                      </p:cBhvr>
                                    </p:animEffect>
                                    <p:anim calcmode="lin" valueType="num">
                                      <p:cBhvr>
                                        <p:cTn id="37" dur="1000" fill="hold"/>
                                        <p:tgtEl>
                                          <p:spTgt spid="31"/>
                                        </p:tgtEl>
                                        <p:attrNameLst>
                                          <p:attrName>ppt_x</p:attrName>
                                        </p:attrNameLst>
                                      </p:cBhvr>
                                      <p:tavLst>
                                        <p:tav tm="0">
                                          <p:val>
                                            <p:strVal val="#ppt_x"/>
                                          </p:val>
                                        </p:tav>
                                        <p:tav tm="100000">
                                          <p:val>
                                            <p:strVal val="#ppt_x"/>
                                          </p:val>
                                        </p:tav>
                                      </p:tavLst>
                                    </p:anim>
                                    <p:anim calcmode="lin" valueType="num">
                                      <p:cBhvr>
                                        <p:cTn id="38"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grpId="0" nodeType="clickEffect">
                                  <p:stCondLst>
                                    <p:cond delay="0"/>
                                  </p:stCondLst>
                                  <p:childTnLst>
                                    <p:set>
                                      <p:cBhvr>
                                        <p:cTn id="42" dur="1" fill="hold">
                                          <p:stCondLst>
                                            <p:cond delay="0"/>
                                          </p:stCondLst>
                                        </p:cTn>
                                        <p:tgtEl>
                                          <p:spTgt spid="25"/>
                                        </p:tgtEl>
                                        <p:attrNameLst>
                                          <p:attrName>style.visibility</p:attrName>
                                        </p:attrNameLst>
                                      </p:cBhvr>
                                      <p:to>
                                        <p:strVal val="visible"/>
                                      </p:to>
                                    </p:set>
                                    <p:animEffect transition="in" filter="fade">
                                      <p:cBhvr>
                                        <p:cTn id="43" dur="1000"/>
                                        <p:tgtEl>
                                          <p:spTgt spid="25"/>
                                        </p:tgtEl>
                                      </p:cBhvr>
                                    </p:animEffect>
                                    <p:anim calcmode="lin" valueType="num">
                                      <p:cBhvr>
                                        <p:cTn id="44" dur="1000" fill="hold"/>
                                        <p:tgtEl>
                                          <p:spTgt spid="25"/>
                                        </p:tgtEl>
                                        <p:attrNameLst>
                                          <p:attrName>ppt_x</p:attrName>
                                        </p:attrNameLst>
                                      </p:cBhvr>
                                      <p:tavLst>
                                        <p:tav tm="0">
                                          <p:val>
                                            <p:strVal val="#ppt_x"/>
                                          </p:val>
                                        </p:tav>
                                        <p:tav tm="100000">
                                          <p:val>
                                            <p:strVal val="#ppt_x"/>
                                          </p:val>
                                        </p:tav>
                                      </p:tavLst>
                                    </p:anim>
                                    <p:anim calcmode="lin" valueType="num">
                                      <p:cBhvr>
                                        <p:cTn id="45" dur="1000" fill="hold"/>
                                        <p:tgtEl>
                                          <p:spTgt spid="25"/>
                                        </p:tgtEl>
                                        <p:attrNameLst>
                                          <p:attrName>ppt_y</p:attrName>
                                        </p:attrNameLst>
                                      </p:cBhvr>
                                      <p:tavLst>
                                        <p:tav tm="0">
                                          <p:val>
                                            <p:strVal val="#ppt_y+.1"/>
                                          </p:val>
                                        </p:tav>
                                        <p:tav tm="100000">
                                          <p:val>
                                            <p:strVal val="#ppt_y"/>
                                          </p:val>
                                        </p:tav>
                                      </p:tavLst>
                                    </p:anim>
                                  </p:childTnLst>
                                </p:cTn>
                              </p:par>
                              <p:par>
                                <p:cTn id="46" presetID="42" presetClass="entr" presetSubtype="0" fill="hold" grpId="0" nodeType="withEffect">
                                  <p:stCondLst>
                                    <p:cond delay="0"/>
                                  </p:stCondLst>
                                  <p:childTnLst>
                                    <p:set>
                                      <p:cBhvr>
                                        <p:cTn id="47" dur="1" fill="hold">
                                          <p:stCondLst>
                                            <p:cond delay="0"/>
                                          </p:stCondLst>
                                        </p:cTn>
                                        <p:tgtEl>
                                          <p:spTgt spid="32"/>
                                        </p:tgtEl>
                                        <p:attrNameLst>
                                          <p:attrName>style.visibility</p:attrName>
                                        </p:attrNameLst>
                                      </p:cBhvr>
                                      <p:to>
                                        <p:strVal val="visible"/>
                                      </p:to>
                                    </p:set>
                                    <p:animEffect transition="in" filter="fade">
                                      <p:cBhvr>
                                        <p:cTn id="48" dur="1000"/>
                                        <p:tgtEl>
                                          <p:spTgt spid="32"/>
                                        </p:tgtEl>
                                      </p:cBhvr>
                                    </p:animEffect>
                                    <p:anim calcmode="lin" valueType="num">
                                      <p:cBhvr>
                                        <p:cTn id="49" dur="1000" fill="hold"/>
                                        <p:tgtEl>
                                          <p:spTgt spid="32"/>
                                        </p:tgtEl>
                                        <p:attrNameLst>
                                          <p:attrName>ppt_x</p:attrName>
                                        </p:attrNameLst>
                                      </p:cBhvr>
                                      <p:tavLst>
                                        <p:tav tm="0">
                                          <p:val>
                                            <p:strVal val="#ppt_x"/>
                                          </p:val>
                                        </p:tav>
                                        <p:tav tm="100000">
                                          <p:val>
                                            <p:strVal val="#ppt_x"/>
                                          </p:val>
                                        </p:tav>
                                      </p:tavLst>
                                    </p:anim>
                                    <p:anim calcmode="lin" valueType="num">
                                      <p:cBhvr>
                                        <p:cTn id="50" dur="1000" fill="hold"/>
                                        <p:tgtEl>
                                          <p:spTgt spid="3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24" grpId="0"/>
      <p:bldP spid="25" grpId="0"/>
      <p:bldP spid="29" grpId="0"/>
      <p:bldP spid="30" grpId="0"/>
      <p:bldP spid="31" grpId="0"/>
      <p:bldP spid="32"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91919"/>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7507306" y="3430588"/>
            <a:ext cx="3425825" cy="3425825"/>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2546123">
            <a:off x="720346" y="9484793"/>
            <a:ext cx="1102481" cy="1110558"/>
          </a:xfrm>
          <a:prstGeom prst="rect">
            <a:avLst/>
          </a:prstGeom>
        </p:spPr>
      </p:pic>
      <p:pic>
        <p:nvPicPr>
          <p:cNvPr id="4" name="Picture 4"/>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5393711" y="5923618"/>
            <a:ext cx="1865589" cy="1865589"/>
          </a:xfrm>
          <a:prstGeom prst="rect">
            <a:avLst/>
          </a:prstGeom>
        </p:spPr>
      </p:pic>
      <p:grpSp>
        <p:nvGrpSpPr>
          <p:cNvPr id="5" name="Group 5"/>
          <p:cNvGrpSpPr/>
          <p:nvPr/>
        </p:nvGrpSpPr>
        <p:grpSpPr>
          <a:xfrm>
            <a:off x="7354869" y="4719406"/>
            <a:ext cx="3654480" cy="1426316"/>
            <a:chOff x="0" y="2630"/>
            <a:chExt cx="4872640" cy="1901754"/>
          </a:xfrm>
        </p:grpSpPr>
        <p:sp>
          <p:nvSpPr>
            <p:cNvPr id="6" name="TextBox 6"/>
            <p:cNvSpPr txBox="1"/>
            <p:nvPr/>
          </p:nvSpPr>
          <p:spPr>
            <a:xfrm>
              <a:off x="101623" y="2630"/>
              <a:ext cx="4771017" cy="1030489"/>
            </a:xfrm>
            <a:prstGeom prst="rect">
              <a:avLst/>
            </a:prstGeom>
          </p:spPr>
          <p:txBody>
            <a:bodyPr lIns="0" tIns="0" rIns="0" bIns="0" rtlCol="0" anchor="t">
              <a:spAutoFit/>
            </a:bodyPr>
            <a:lstStyle/>
            <a:p>
              <a:pPr algn="ctr">
                <a:lnSpc>
                  <a:spcPts val="5916"/>
                </a:lnSpc>
              </a:pPr>
              <a:r>
                <a:rPr lang="en-US" sz="4930" spc="493" dirty="0">
                  <a:solidFill>
                    <a:srgbClr val="FFFFFF"/>
                  </a:solidFill>
                  <a:latin typeface="Arimo Bold"/>
                </a:rPr>
                <a:t>1</a:t>
              </a:r>
            </a:p>
          </p:txBody>
        </p:sp>
        <p:sp>
          <p:nvSpPr>
            <p:cNvPr id="7" name="TextBox 7"/>
            <p:cNvSpPr txBox="1"/>
            <p:nvPr/>
          </p:nvSpPr>
          <p:spPr>
            <a:xfrm>
              <a:off x="0" y="1192345"/>
              <a:ext cx="4771017" cy="712039"/>
            </a:xfrm>
            <a:prstGeom prst="rect">
              <a:avLst/>
            </a:prstGeom>
          </p:spPr>
          <p:txBody>
            <a:bodyPr lIns="0" tIns="0" rIns="0" bIns="0" rtlCol="0" anchor="t">
              <a:spAutoFit/>
            </a:bodyPr>
            <a:lstStyle/>
            <a:p>
              <a:pPr algn="ctr">
                <a:lnSpc>
                  <a:spcPts val="4521"/>
                </a:lnSpc>
              </a:pPr>
              <a:endParaRPr/>
            </a:p>
          </p:txBody>
        </p:sp>
      </p:grpSp>
      <p:sp>
        <p:nvSpPr>
          <p:cNvPr id="8" name="TextBox 8"/>
          <p:cNvSpPr txBox="1"/>
          <p:nvPr/>
        </p:nvSpPr>
        <p:spPr>
          <a:xfrm>
            <a:off x="3208981" y="2561590"/>
            <a:ext cx="12811567" cy="1566544"/>
          </a:xfrm>
          <a:prstGeom prst="rect">
            <a:avLst/>
          </a:prstGeom>
        </p:spPr>
        <p:txBody>
          <a:bodyPr lIns="0" tIns="0" rIns="0" bIns="0" rtlCol="0" anchor="t">
            <a:spAutoFit/>
          </a:bodyPr>
          <a:lstStyle/>
          <a:p>
            <a:pPr algn="ctr">
              <a:lnSpc>
                <a:spcPts val="12880"/>
              </a:lnSpc>
            </a:pPr>
            <a:r>
              <a:rPr lang="en-US" sz="9200" dirty="0">
                <a:solidFill>
                  <a:srgbClr val="FFFFFF"/>
                </a:solidFill>
                <a:latin typeface="Noto Sans Bold"/>
              </a:rPr>
              <a:t>COMMON ANODE</a:t>
            </a:r>
          </a:p>
        </p:txBody>
      </p:sp>
      <p:pic>
        <p:nvPicPr>
          <p:cNvPr id="10" name="Picture 13">
            <a:extLst>
              <a:ext uri="{FF2B5EF4-FFF2-40B4-BE49-F238E27FC236}">
                <a16:creationId xmlns:a16="http://schemas.microsoft.com/office/drawing/2014/main" id="{7729E2FB-10E5-24AE-7F39-D843C906C8B8}"/>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8059400" y="9760187"/>
            <a:ext cx="1061657" cy="1061657"/>
          </a:xfrm>
          <a:prstGeom prst="rect">
            <a:avLst/>
          </a:prstGeom>
        </p:spPr>
      </p:pic>
      <p:pic>
        <p:nvPicPr>
          <p:cNvPr id="11" name="Picture 5">
            <a:extLst>
              <a:ext uri="{FF2B5EF4-FFF2-40B4-BE49-F238E27FC236}">
                <a16:creationId xmlns:a16="http://schemas.microsoft.com/office/drawing/2014/main" id="{BEFB21FB-7A53-18EA-37AA-AC1A1F4EA46C}"/>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8059400" y="9760187"/>
            <a:ext cx="1061657" cy="1061657"/>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7259300" y="1028700"/>
            <a:ext cx="559181" cy="296366"/>
          </a:xfrm>
          <a:prstGeom prst="rect">
            <a:avLst/>
          </a:prstGeom>
        </p:spPr>
      </p:pic>
      <p:pic>
        <p:nvPicPr>
          <p:cNvPr id="3" name="Picture 3"/>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463241" y="457437"/>
            <a:ext cx="300896" cy="300896"/>
          </a:xfrm>
          <a:prstGeom prst="rect">
            <a:avLst/>
          </a:prstGeom>
        </p:spPr>
      </p:pic>
      <p:pic>
        <p:nvPicPr>
          <p:cNvPr id="4" name="Picture 4"/>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2823247" y="996158"/>
            <a:ext cx="6873872" cy="162473"/>
          </a:xfrm>
          <a:prstGeom prst="rect">
            <a:avLst/>
          </a:prstGeom>
        </p:spPr>
      </p:pic>
      <p:pic>
        <p:nvPicPr>
          <p:cNvPr id="5" name="Picture 5"/>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0178208" y="6981948"/>
            <a:ext cx="1061657" cy="1061657"/>
          </a:xfrm>
          <a:prstGeom prst="rect">
            <a:avLst/>
          </a:prstGeom>
        </p:spPr>
      </p:pic>
      <p:pic>
        <p:nvPicPr>
          <p:cNvPr id="6" name="Picture 6"/>
          <p:cNvPicPr>
            <a:picLocks noChangeAspect="1"/>
          </p:cNvPicPr>
          <p:nvPr/>
        </p:nvPicPr>
        <p:blipFill>
          <a:blip r:embed="rId10"/>
          <a:srcRect/>
          <a:stretch>
            <a:fillRect/>
          </a:stretch>
        </p:blipFill>
        <p:spPr>
          <a:xfrm>
            <a:off x="1632010" y="1325066"/>
            <a:ext cx="4718515" cy="5647357"/>
          </a:xfrm>
          <a:prstGeom prst="rect">
            <a:avLst/>
          </a:prstGeom>
        </p:spPr>
      </p:pic>
      <p:pic>
        <p:nvPicPr>
          <p:cNvPr id="7" name="Picture 7"/>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179148" y="306990"/>
            <a:ext cx="300896" cy="300896"/>
          </a:xfrm>
          <a:prstGeom prst="rect">
            <a:avLst/>
          </a:prstGeom>
        </p:spPr>
      </p:pic>
      <p:pic>
        <p:nvPicPr>
          <p:cNvPr id="8" name="Picture 8"/>
          <p:cNvPicPr>
            <a:picLocks noChangeAspect="1"/>
          </p:cNvPicPr>
          <p:nvPr/>
        </p:nvPicPr>
        <p:blipFill>
          <a:blip r:embed="rId11"/>
          <a:srcRect/>
          <a:stretch>
            <a:fillRect/>
          </a:stretch>
        </p:blipFill>
        <p:spPr>
          <a:xfrm>
            <a:off x="9669521" y="1531269"/>
            <a:ext cx="7147576" cy="4834653"/>
          </a:xfrm>
          <a:prstGeom prst="rect">
            <a:avLst/>
          </a:prstGeom>
        </p:spPr>
      </p:pic>
      <p:sp>
        <p:nvSpPr>
          <p:cNvPr id="9" name="TextBox 9"/>
          <p:cNvSpPr txBox="1"/>
          <p:nvPr/>
        </p:nvSpPr>
        <p:spPr>
          <a:xfrm>
            <a:off x="2264643" y="6744998"/>
            <a:ext cx="5573661" cy="1497457"/>
          </a:xfrm>
          <a:prstGeom prst="rect">
            <a:avLst/>
          </a:prstGeom>
        </p:spPr>
        <p:txBody>
          <a:bodyPr lIns="0" tIns="0" rIns="0" bIns="0" rtlCol="0" anchor="t">
            <a:spAutoFit/>
          </a:bodyPr>
          <a:lstStyle/>
          <a:p>
            <a:pPr>
              <a:lnSpc>
                <a:spcPts val="4004"/>
              </a:lnSpc>
            </a:pPr>
            <a:endParaRPr/>
          </a:p>
          <a:p>
            <a:pPr>
              <a:lnSpc>
                <a:spcPts val="4004"/>
              </a:lnSpc>
            </a:pPr>
            <a:r>
              <a:rPr lang="en-US" sz="2600">
                <a:solidFill>
                  <a:srgbClr val="000000"/>
                </a:solidFill>
                <a:latin typeface="Roboto Bold"/>
              </a:rPr>
              <a:t>Cấu trúc của chỉ thị số 7 đoạn</a:t>
            </a:r>
          </a:p>
          <a:p>
            <a:pPr>
              <a:lnSpc>
                <a:spcPts val="4004"/>
              </a:lnSpc>
            </a:pPr>
            <a:endParaRPr lang="en-US" sz="2600">
              <a:solidFill>
                <a:srgbClr val="000000"/>
              </a:solidFill>
              <a:latin typeface="Roboto Bold"/>
            </a:endParaRPr>
          </a:p>
        </p:txBody>
      </p:sp>
      <p:sp>
        <p:nvSpPr>
          <p:cNvPr id="10" name="TextBox 10"/>
          <p:cNvSpPr txBox="1"/>
          <p:nvPr/>
        </p:nvSpPr>
        <p:spPr>
          <a:xfrm>
            <a:off x="11487514" y="7188311"/>
            <a:ext cx="6165676" cy="539028"/>
          </a:xfrm>
          <a:prstGeom prst="rect">
            <a:avLst/>
          </a:prstGeom>
        </p:spPr>
        <p:txBody>
          <a:bodyPr lIns="0" tIns="0" rIns="0" bIns="0" rtlCol="0" anchor="t">
            <a:spAutoFit/>
          </a:bodyPr>
          <a:lstStyle/>
          <a:p>
            <a:pPr>
              <a:lnSpc>
                <a:spcPts val="4429"/>
              </a:lnSpc>
            </a:pPr>
            <a:r>
              <a:rPr lang="en-US" sz="2876" dirty="0">
                <a:solidFill>
                  <a:srgbClr val="000000"/>
                </a:solidFill>
                <a:latin typeface="Roboto Bold"/>
              </a:rPr>
              <a:t>LED Anode Chung</a:t>
            </a:r>
          </a:p>
        </p:txBody>
      </p:sp>
      <p:sp>
        <p:nvSpPr>
          <p:cNvPr id="11" name="TextBox 11"/>
          <p:cNvSpPr txBox="1"/>
          <p:nvPr/>
        </p:nvSpPr>
        <p:spPr>
          <a:xfrm>
            <a:off x="11477989" y="7759569"/>
            <a:ext cx="6340492" cy="1706301"/>
          </a:xfrm>
          <a:prstGeom prst="rect">
            <a:avLst/>
          </a:prstGeom>
        </p:spPr>
        <p:txBody>
          <a:bodyPr wrap="square" lIns="0" tIns="0" rIns="0" bIns="0" rtlCol="0" anchor="t">
            <a:spAutoFit/>
          </a:bodyPr>
          <a:lstStyle/>
          <a:p>
            <a:pPr>
              <a:lnSpc>
                <a:spcPts val="3418"/>
              </a:lnSpc>
            </a:pPr>
            <a:r>
              <a:rPr lang="en-US" sz="2441" dirty="0">
                <a:solidFill>
                  <a:srgbClr val="18072B"/>
                </a:solidFill>
                <a:latin typeface="Arimo" panose="020B0604020202020204" charset="0"/>
                <a:ea typeface="Arimo" panose="020B0604020202020204" charset="0"/>
                <a:cs typeface="Arimo" panose="020B0604020202020204" charset="0"/>
              </a:rPr>
              <a:t>+ </a:t>
            </a:r>
            <a:r>
              <a:rPr lang="en-US" sz="2441" dirty="0" err="1">
                <a:solidFill>
                  <a:srgbClr val="18072B"/>
                </a:solidFill>
                <a:latin typeface="Arimo" panose="020B0604020202020204" charset="0"/>
                <a:ea typeface="Arimo" panose="020B0604020202020204" charset="0"/>
                <a:cs typeface="Arimo" panose="020B0604020202020204" charset="0"/>
              </a:rPr>
              <a:t>Loại</a:t>
            </a:r>
            <a:r>
              <a:rPr lang="en-US" sz="2441" dirty="0">
                <a:solidFill>
                  <a:srgbClr val="18072B"/>
                </a:solidFill>
                <a:latin typeface="Arimo" panose="020B0604020202020204" charset="0"/>
                <a:ea typeface="Arimo" panose="020B0604020202020204" charset="0"/>
                <a:cs typeface="Arimo" panose="020B0604020202020204" charset="0"/>
              </a:rPr>
              <a:t> </a:t>
            </a:r>
            <a:r>
              <a:rPr lang="en-US" sz="2441" dirty="0" err="1">
                <a:solidFill>
                  <a:srgbClr val="18072B"/>
                </a:solidFill>
                <a:latin typeface="Arimo" panose="020B0604020202020204" charset="0"/>
                <a:ea typeface="Arimo" panose="020B0604020202020204" charset="0"/>
                <a:cs typeface="Arimo" panose="020B0604020202020204" charset="0"/>
              </a:rPr>
              <a:t>dương</a:t>
            </a:r>
            <a:r>
              <a:rPr lang="en-US" sz="2441" dirty="0">
                <a:solidFill>
                  <a:srgbClr val="18072B"/>
                </a:solidFill>
                <a:latin typeface="Arimo" panose="020B0604020202020204" charset="0"/>
                <a:ea typeface="Arimo" panose="020B0604020202020204" charset="0"/>
                <a:cs typeface="Arimo" panose="020B0604020202020204" charset="0"/>
              </a:rPr>
              <a:t> </a:t>
            </a:r>
            <a:r>
              <a:rPr lang="en-US" sz="2441" dirty="0" err="1">
                <a:solidFill>
                  <a:srgbClr val="18072B"/>
                </a:solidFill>
                <a:latin typeface="Arimo" panose="020B0604020202020204" charset="0"/>
                <a:ea typeface="Arimo" panose="020B0604020202020204" charset="0"/>
                <a:cs typeface="Arimo" panose="020B0604020202020204" charset="0"/>
              </a:rPr>
              <a:t>chung</a:t>
            </a:r>
            <a:r>
              <a:rPr lang="en-US" sz="2441" dirty="0">
                <a:solidFill>
                  <a:srgbClr val="18072B"/>
                </a:solidFill>
                <a:latin typeface="Arimo" panose="020B0604020202020204" charset="0"/>
                <a:ea typeface="Arimo" panose="020B0604020202020204" charset="0"/>
                <a:cs typeface="Arimo" panose="020B0604020202020204" charset="0"/>
              </a:rPr>
              <a:t> (Common Anode): </a:t>
            </a:r>
            <a:r>
              <a:rPr lang="en-US" sz="2441" dirty="0" err="1">
                <a:solidFill>
                  <a:srgbClr val="18072B"/>
                </a:solidFill>
                <a:latin typeface="Arimo" panose="020B0604020202020204" charset="0"/>
                <a:ea typeface="Arimo" panose="020B0604020202020204" charset="0"/>
                <a:cs typeface="Arimo" panose="020B0604020202020204" charset="0"/>
              </a:rPr>
              <a:t>cực</a:t>
            </a:r>
            <a:r>
              <a:rPr lang="en-US" sz="2441" dirty="0">
                <a:solidFill>
                  <a:srgbClr val="18072B"/>
                </a:solidFill>
                <a:latin typeface="Arimo" panose="020B0604020202020204" charset="0"/>
                <a:ea typeface="Arimo" panose="020B0604020202020204" charset="0"/>
                <a:cs typeface="Arimo" panose="020B0604020202020204" charset="0"/>
              </a:rPr>
              <a:t> </a:t>
            </a:r>
            <a:r>
              <a:rPr lang="en-US" sz="2441" dirty="0" err="1">
                <a:solidFill>
                  <a:srgbClr val="18072B"/>
                </a:solidFill>
                <a:latin typeface="Arimo" panose="020B0604020202020204" charset="0"/>
                <a:ea typeface="Arimo" panose="020B0604020202020204" charset="0"/>
                <a:cs typeface="Arimo" panose="020B0604020202020204" charset="0"/>
              </a:rPr>
              <a:t>dương</a:t>
            </a:r>
            <a:r>
              <a:rPr lang="en-US" sz="2441" dirty="0">
                <a:solidFill>
                  <a:srgbClr val="18072B"/>
                </a:solidFill>
                <a:latin typeface="Arimo" panose="020B0604020202020204" charset="0"/>
                <a:ea typeface="Arimo" panose="020B0604020202020204" charset="0"/>
                <a:cs typeface="Arimo" panose="020B0604020202020204" charset="0"/>
              </a:rPr>
              <a:t> (Anode) </a:t>
            </a:r>
            <a:r>
              <a:rPr lang="en-US" sz="2441" dirty="0" err="1">
                <a:solidFill>
                  <a:srgbClr val="18072B"/>
                </a:solidFill>
                <a:latin typeface="Arimo" panose="020B0604020202020204" charset="0"/>
                <a:ea typeface="Arimo" panose="020B0604020202020204" charset="0"/>
                <a:cs typeface="Arimo" panose="020B0604020202020204" charset="0"/>
              </a:rPr>
              <a:t>của</a:t>
            </a:r>
            <a:r>
              <a:rPr lang="en-US" sz="2441" dirty="0">
                <a:solidFill>
                  <a:srgbClr val="18072B"/>
                </a:solidFill>
                <a:latin typeface="Arimo" panose="020B0604020202020204" charset="0"/>
                <a:ea typeface="Arimo" panose="020B0604020202020204" charset="0"/>
                <a:cs typeface="Arimo" panose="020B0604020202020204" charset="0"/>
              </a:rPr>
              <a:t> </a:t>
            </a:r>
            <a:r>
              <a:rPr lang="en-US" sz="2441" dirty="0" err="1">
                <a:solidFill>
                  <a:srgbClr val="18072B"/>
                </a:solidFill>
                <a:latin typeface="Arimo" panose="020B0604020202020204" charset="0"/>
                <a:ea typeface="Arimo" panose="020B0604020202020204" charset="0"/>
                <a:cs typeface="Arimo" panose="020B0604020202020204" charset="0"/>
              </a:rPr>
              <a:t>tất</a:t>
            </a:r>
            <a:r>
              <a:rPr lang="en-US" sz="2441" dirty="0">
                <a:solidFill>
                  <a:srgbClr val="18072B"/>
                </a:solidFill>
                <a:latin typeface="Arimo" panose="020B0604020202020204" charset="0"/>
                <a:ea typeface="Arimo" panose="020B0604020202020204" charset="0"/>
                <a:cs typeface="Arimo" panose="020B0604020202020204" charset="0"/>
              </a:rPr>
              <a:t> </a:t>
            </a:r>
            <a:r>
              <a:rPr lang="en-US" sz="2441" dirty="0" err="1">
                <a:solidFill>
                  <a:srgbClr val="18072B"/>
                </a:solidFill>
                <a:latin typeface="Arimo" panose="020B0604020202020204" charset="0"/>
                <a:ea typeface="Arimo" panose="020B0604020202020204" charset="0"/>
                <a:cs typeface="Arimo" panose="020B0604020202020204" charset="0"/>
              </a:rPr>
              <a:t>cả</a:t>
            </a:r>
            <a:r>
              <a:rPr lang="en-US" sz="2441" dirty="0">
                <a:solidFill>
                  <a:srgbClr val="18072B"/>
                </a:solidFill>
                <a:latin typeface="Arimo" panose="020B0604020202020204" charset="0"/>
                <a:ea typeface="Arimo" panose="020B0604020202020204" charset="0"/>
                <a:cs typeface="Arimo" panose="020B0604020202020204" charset="0"/>
              </a:rPr>
              <a:t> 8 LED </a:t>
            </a:r>
            <a:r>
              <a:rPr lang="en-US" sz="2441" dirty="0" err="1">
                <a:solidFill>
                  <a:srgbClr val="18072B"/>
                </a:solidFill>
                <a:latin typeface="Arimo" panose="020B0604020202020204" charset="0"/>
                <a:ea typeface="Arimo" panose="020B0604020202020204" charset="0"/>
                <a:cs typeface="Arimo" panose="020B0604020202020204" charset="0"/>
              </a:rPr>
              <a:t>được</a:t>
            </a:r>
            <a:r>
              <a:rPr lang="en-US" sz="2441" dirty="0">
                <a:solidFill>
                  <a:srgbClr val="18072B"/>
                </a:solidFill>
                <a:latin typeface="Arimo" panose="020B0604020202020204" charset="0"/>
                <a:ea typeface="Arimo" panose="020B0604020202020204" charset="0"/>
                <a:cs typeface="Arimo" panose="020B0604020202020204" charset="0"/>
              </a:rPr>
              <a:t> </a:t>
            </a:r>
            <a:r>
              <a:rPr lang="en-US" sz="2441" dirty="0" err="1">
                <a:solidFill>
                  <a:srgbClr val="18072B"/>
                </a:solidFill>
                <a:latin typeface="Arimo" panose="020B0604020202020204" charset="0"/>
                <a:ea typeface="Arimo" panose="020B0604020202020204" charset="0"/>
                <a:cs typeface="Arimo" panose="020B0604020202020204" charset="0"/>
              </a:rPr>
              <a:t>nối</a:t>
            </a:r>
            <a:r>
              <a:rPr lang="en-US" sz="2441" dirty="0">
                <a:solidFill>
                  <a:srgbClr val="18072B"/>
                </a:solidFill>
                <a:latin typeface="Arimo" panose="020B0604020202020204" charset="0"/>
                <a:ea typeface="Arimo" panose="020B0604020202020204" charset="0"/>
                <a:cs typeface="Arimo" panose="020B0604020202020204" charset="0"/>
              </a:rPr>
              <a:t> với </a:t>
            </a:r>
            <a:r>
              <a:rPr lang="en-US" sz="2441" dirty="0" err="1">
                <a:solidFill>
                  <a:srgbClr val="18072B"/>
                </a:solidFill>
                <a:latin typeface="Arimo" panose="020B0604020202020204" charset="0"/>
                <a:ea typeface="Arimo" panose="020B0604020202020204" charset="0"/>
                <a:cs typeface="Arimo" panose="020B0604020202020204" charset="0"/>
              </a:rPr>
              <a:t>nhau</a:t>
            </a:r>
            <a:r>
              <a:rPr lang="en-US" sz="2441" dirty="0">
                <a:solidFill>
                  <a:srgbClr val="18072B"/>
                </a:solidFill>
                <a:latin typeface="Arimo" panose="020B0604020202020204" charset="0"/>
                <a:ea typeface="Arimo" panose="020B0604020202020204" charset="0"/>
                <a:cs typeface="Arimo" panose="020B0604020202020204" charset="0"/>
              </a:rPr>
              <a:t> </a:t>
            </a:r>
            <a:r>
              <a:rPr lang="en-US" sz="2441" dirty="0" err="1">
                <a:solidFill>
                  <a:srgbClr val="18072B"/>
                </a:solidFill>
                <a:latin typeface="Arimo" panose="020B0604020202020204" charset="0"/>
                <a:ea typeface="Arimo" panose="020B0604020202020204" charset="0"/>
                <a:cs typeface="Arimo" panose="020B0604020202020204" charset="0"/>
              </a:rPr>
              <a:t>và</a:t>
            </a:r>
            <a:r>
              <a:rPr lang="en-US" sz="2441" dirty="0">
                <a:solidFill>
                  <a:srgbClr val="18072B"/>
                </a:solidFill>
                <a:latin typeface="Arimo" panose="020B0604020202020204" charset="0"/>
                <a:ea typeface="Arimo" panose="020B0604020202020204" charset="0"/>
                <a:cs typeface="Arimo" panose="020B0604020202020204" charset="0"/>
              </a:rPr>
              <a:t> </a:t>
            </a:r>
            <a:r>
              <a:rPr lang="en-US" sz="2441" dirty="0" err="1">
                <a:solidFill>
                  <a:srgbClr val="18072B"/>
                </a:solidFill>
                <a:latin typeface="Arimo" panose="020B0604020202020204" charset="0"/>
                <a:ea typeface="Arimo" panose="020B0604020202020204" charset="0"/>
                <a:cs typeface="Arimo" panose="020B0604020202020204" charset="0"/>
              </a:rPr>
              <a:t>các</a:t>
            </a:r>
            <a:r>
              <a:rPr lang="en-US" sz="2441" dirty="0">
                <a:solidFill>
                  <a:srgbClr val="18072B"/>
                </a:solidFill>
                <a:latin typeface="Arimo" panose="020B0604020202020204" charset="0"/>
                <a:ea typeface="Arimo" panose="020B0604020202020204" charset="0"/>
                <a:cs typeface="Arimo" panose="020B0604020202020204" charset="0"/>
              </a:rPr>
              <a:t> </a:t>
            </a:r>
            <a:r>
              <a:rPr lang="en-US" sz="2441" dirty="0" err="1">
                <a:solidFill>
                  <a:srgbClr val="18072B"/>
                </a:solidFill>
                <a:latin typeface="Arimo" panose="020B0604020202020204" charset="0"/>
                <a:ea typeface="Arimo" panose="020B0604020202020204" charset="0"/>
                <a:cs typeface="Arimo" panose="020B0604020202020204" charset="0"/>
              </a:rPr>
              <a:t>cực</a:t>
            </a:r>
            <a:r>
              <a:rPr lang="en-US" sz="2441" dirty="0">
                <a:solidFill>
                  <a:srgbClr val="18072B"/>
                </a:solidFill>
                <a:latin typeface="Arimo" panose="020B0604020202020204" charset="0"/>
                <a:ea typeface="Arimo" panose="020B0604020202020204" charset="0"/>
                <a:cs typeface="Arimo" panose="020B0604020202020204" charset="0"/>
              </a:rPr>
              <a:t> </a:t>
            </a:r>
            <a:r>
              <a:rPr lang="en-US" sz="2441" dirty="0" err="1">
                <a:solidFill>
                  <a:srgbClr val="18072B"/>
                </a:solidFill>
                <a:latin typeface="Arimo" panose="020B0604020202020204" charset="0"/>
                <a:ea typeface="Arimo" panose="020B0604020202020204" charset="0"/>
                <a:cs typeface="Arimo" panose="020B0604020202020204" charset="0"/>
              </a:rPr>
              <a:t>âm</a:t>
            </a:r>
            <a:r>
              <a:rPr lang="en-US" sz="2441" dirty="0">
                <a:solidFill>
                  <a:srgbClr val="18072B"/>
                </a:solidFill>
                <a:latin typeface="Arimo" panose="020B0604020202020204" charset="0"/>
                <a:ea typeface="Arimo" panose="020B0604020202020204" charset="0"/>
                <a:cs typeface="Arimo" panose="020B0604020202020204" charset="0"/>
              </a:rPr>
              <a:t> (</a:t>
            </a:r>
            <a:r>
              <a:rPr lang="vi-VN" sz="2441" dirty="0">
                <a:solidFill>
                  <a:srgbClr val="18072B"/>
                </a:solidFill>
                <a:latin typeface="Arimo" panose="020B0604020202020204" charset="0"/>
                <a:ea typeface="Arimo" panose="020B0604020202020204" charset="0"/>
                <a:cs typeface="Arimo" panose="020B0604020202020204" charset="0"/>
              </a:rPr>
              <a:t>C</a:t>
            </a:r>
            <a:r>
              <a:rPr lang="en-US" sz="2441" dirty="0" err="1">
                <a:solidFill>
                  <a:srgbClr val="18072B"/>
                </a:solidFill>
                <a:latin typeface="Arimo" panose="020B0604020202020204" charset="0"/>
                <a:ea typeface="Arimo" panose="020B0604020202020204" charset="0"/>
                <a:cs typeface="Arimo" panose="020B0604020202020204" charset="0"/>
              </a:rPr>
              <a:t>athode</a:t>
            </a:r>
            <a:r>
              <a:rPr lang="en-US" sz="2441" dirty="0">
                <a:solidFill>
                  <a:srgbClr val="18072B"/>
                </a:solidFill>
                <a:latin typeface="Arimo" panose="020B0604020202020204" charset="0"/>
                <a:ea typeface="Arimo" panose="020B0604020202020204" charset="0"/>
                <a:cs typeface="Arimo" panose="020B0604020202020204" charset="0"/>
              </a:rPr>
              <a:t>) </a:t>
            </a:r>
            <a:r>
              <a:rPr lang="en-US" sz="2441" dirty="0" err="1">
                <a:solidFill>
                  <a:srgbClr val="18072B"/>
                </a:solidFill>
                <a:latin typeface="Arimo" panose="020B0604020202020204" charset="0"/>
                <a:ea typeface="Arimo" panose="020B0604020202020204" charset="0"/>
                <a:cs typeface="Arimo" panose="020B0604020202020204" charset="0"/>
              </a:rPr>
              <a:t>đứng</a:t>
            </a:r>
            <a:r>
              <a:rPr lang="en-US" sz="2441" dirty="0">
                <a:solidFill>
                  <a:srgbClr val="18072B"/>
                </a:solidFill>
                <a:latin typeface="Arimo" panose="020B0604020202020204" charset="0"/>
                <a:ea typeface="Arimo" panose="020B0604020202020204" charset="0"/>
                <a:cs typeface="Arimo" panose="020B0604020202020204" charset="0"/>
              </a:rPr>
              <a:t> </a:t>
            </a:r>
            <a:r>
              <a:rPr lang="en-US" sz="2441" dirty="0" err="1">
                <a:solidFill>
                  <a:srgbClr val="18072B"/>
                </a:solidFill>
                <a:latin typeface="Arimo" panose="020B0604020202020204" charset="0"/>
                <a:ea typeface="Arimo" panose="020B0604020202020204" charset="0"/>
                <a:cs typeface="Arimo" panose="020B0604020202020204" charset="0"/>
              </a:rPr>
              <a:t>riêng</a:t>
            </a:r>
            <a:r>
              <a:rPr lang="en-US" sz="2441" dirty="0">
                <a:solidFill>
                  <a:srgbClr val="18072B"/>
                </a:solidFill>
                <a:latin typeface="Arimo" panose="020B0604020202020204" charset="0"/>
                <a:ea typeface="Arimo" panose="020B0604020202020204" charset="0"/>
                <a:cs typeface="Arimo" panose="020B0604020202020204" charset="0"/>
              </a:rPr>
              <a:t> </a:t>
            </a:r>
            <a:r>
              <a:rPr lang="en-US" sz="2441" dirty="0" err="1">
                <a:solidFill>
                  <a:srgbClr val="18072B"/>
                </a:solidFill>
                <a:latin typeface="Arimo" panose="020B0604020202020204" charset="0"/>
                <a:ea typeface="Arimo" panose="020B0604020202020204" charset="0"/>
                <a:cs typeface="Arimo" panose="020B0604020202020204" charset="0"/>
              </a:rPr>
              <a:t>lẻ</a:t>
            </a:r>
            <a:r>
              <a:rPr lang="en-US" sz="2441" dirty="0">
                <a:solidFill>
                  <a:srgbClr val="18072B"/>
                </a:solidFill>
                <a:latin typeface="Arimo" panose="020B0604020202020204" charset="0"/>
                <a:ea typeface="Arimo" panose="020B0604020202020204" charset="0"/>
                <a:cs typeface="Arimo" panose="020B0604020202020204" charset="0"/>
              </a:rPr>
              <a:t>.</a:t>
            </a:r>
          </a:p>
          <a:p>
            <a:pPr>
              <a:lnSpc>
                <a:spcPts val="3418"/>
              </a:lnSpc>
            </a:pPr>
            <a:endParaRPr lang="en-US" sz="2441" dirty="0">
              <a:solidFill>
                <a:srgbClr val="18072B"/>
              </a:solidFill>
              <a:latin typeface="Arimo" panose="020B0604020202020204" charset="0"/>
              <a:ea typeface="Arimo" panose="020B0604020202020204" charset="0"/>
              <a:cs typeface="Arimo" panose="020B0604020202020204" charset="0"/>
            </a:endParaRPr>
          </a:p>
        </p:txBody>
      </p:sp>
      <p:sp>
        <p:nvSpPr>
          <p:cNvPr id="12" name="TextBox 12"/>
          <p:cNvSpPr txBox="1"/>
          <p:nvPr/>
        </p:nvSpPr>
        <p:spPr>
          <a:xfrm>
            <a:off x="10194536" y="7226411"/>
            <a:ext cx="1045329" cy="506056"/>
          </a:xfrm>
          <a:prstGeom prst="rect">
            <a:avLst/>
          </a:prstGeom>
        </p:spPr>
        <p:txBody>
          <a:bodyPr lIns="0" tIns="0" rIns="0" bIns="0" rtlCol="0" anchor="t">
            <a:spAutoFit/>
          </a:bodyPr>
          <a:lstStyle/>
          <a:p>
            <a:pPr algn="ctr">
              <a:lnSpc>
                <a:spcPts val="4059"/>
              </a:lnSpc>
              <a:spcBef>
                <a:spcPct val="0"/>
              </a:spcBef>
            </a:pPr>
            <a:r>
              <a:rPr lang="en-US" sz="2899">
                <a:solidFill>
                  <a:srgbClr val="FFFFFF"/>
                </a:solidFill>
                <a:latin typeface="Roboto Bold"/>
              </a:rPr>
              <a:t>02</a:t>
            </a:r>
          </a:p>
        </p:txBody>
      </p:sp>
      <p:pic>
        <p:nvPicPr>
          <p:cNvPr id="13" name="Picture 13"/>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057275" y="7001582"/>
            <a:ext cx="1061657" cy="1061657"/>
          </a:xfrm>
          <a:prstGeom prst="rect">
            <a:avLst/>
          </a:prstGeom>
        </p:spPr>
      </p:pic>
      <p:sp>
        <p:nvSpPr>
          <p:cNvPr id="14" name="TextBox 14"/>
          <p:cNvSpPr txBox="1"/>
          <p:nvPr/>
        </p:nvSpPr>
        <p:spPr>
          <a:xfrm>
            <a:off x="1100610" y="7295701"/>
            <a:ext cx="944958" cy="454342"/>
          </a:xfrm>
          <a:prstGeom prst="rect">
            <a:avLst/>
          </a:prstGeom>
        </p:spPr>
        <p:txBody>
          <a:bodyPr lIns="0" tIns="0" rIns="0" bIns="0" rtlCol="0" anchor="t">
            <a:spAutoFit/>
          </a:bodyPr>
          <a:lstStyle/>
          <a:p>
            <a:pPr algn="ctr">
              <a:lnSpc>
                <a:spcPts val="3669"/>
              </a:lnSpc>
              <a:spcBef>
                <a:spcPct val="0"/>
              </a:spcBef>
            </a:pPr>
            <a:r>
              <a:rPr lang="en-US" sz="2620">
                <a:solidFill>
                  <a:srgbClr val="FFFFFF"/>
                </a:solidFill>
                <a:latin typeface="Roboto Bold"/>
              </a:rPr>
              <a:t>01</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9749222" y="6683236"/>
            <a:ext cx="190500" cy="3429000"/>
          </a:xfrm>
          <a:prstGeom prst="rect">
            <a:avLst/>
          </a:prstGeom>
          <a:solidFill>
            <a:srgbClr val="3EDAD8"/>
          </a:solidFill>
        </p:spPr>
      </p:sp>
      <p:pic>
        <p:nvPicPr>
          <p:cNvPr id="3" name="Picture 3"/>
          <p:cNvPicPr>
            <a:picLocks noChangeAspect="1"/>
          </p:cNvPicPr>
          <p:nvPr/>
        </p:nvPicPr>
        <p:blipFill>
          <a:blip r:embed="rId2"/>
          <a:srcRect/>
          <a:stretch>
            <a:fillRect/>
          </a:stretch>
        </p:blipFill>
        <p:spPr>
          <a:xfrm>
            <a:off x="4725433" y="4705474"/>
            <a:ext cx="4517492" cy="5406762"/>
          </a:xfrm>
          <a:prstGeom prst="rect">
            <a:avLst/>
          </a:prstGeom>
        </p:spPr>
      </p:pic>
      <p:sp>
        <p:nvSpPr>
          <p:cNvPr id="4" name="AutoShape 4"/>
          <p:cNvSpPr/>
          <p:nvPr/>
        </p:nvSpPr>
        <p:spPr>
          <a:xfrm>
            <a:off x="9749222" y="2517651"/>
            <a:ext cx="190500" cy="3429000"/>
          </a:xfrm>
          <a:prstGeom prst="rect">
            <a:avLst/>
          </a:prstGeom>
          <a:solidFill>
            <a:srgbClr val="3EDAD8"/>
          </a:solidFill>
        </p:spPr>
      </p:sp>
      <p:sp>
        <p:nvSpPr>
          <p:cNvPr id="5" name="AutoShape 5"/>
          <p:cNvSpPr/>
          <p:nvPr/>
        </p:nvSpPr>
        <p:spPr>
          <a:xfrm>
            <a:off x="0" y="1028700"/>
            <a:ext cx="190500" cy="9258300"/>
          </a:xfrm>
          <a:prstGeom prst="rect">
            <a:avLst/>
          </a:prstGeom>
          <a:solidFill>
            <a:srgbClr val="3EDAD8"/>
          </a:solidFill>
        </p:spPr>
      </p:sp>
      <p:pic>
        <p:nvPicPr>
          <p:cNvPr id="6" name="Picture 6"/>
          <p:cNvPicPr>
            <a:picLocks noChangeAspect="1"/>
          </p:cNvPicPr>
          <p:nvPr/>
        </p:nvPicPr>
        <p:blipFill>
          <a:blip r:embed="rId3"/>
          <a:srcRect t="1260" b="1260"/>
          <a:stretch>
            <a:fillRect/>
          </a:stretch>
        </p:blipFill>
        <p:spPr>
          <a:xfrm>
            <a:off x="10094729" y="3222038"/>
            <a:ext cx="8034322" cy="6890198"/>
          </a:xfrm>
          <a:prstGeom prst="rect">
            <a:avLst/>
          </a:prstGeom>
        </p:spPr>
      </p:pic>
      <p:pic>
        <p:nvPicPr>
          <p:cNvPr id="7" name="Picture 7"/>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9044705" y="112659"/>
            <a:ext cx="1409032" cy="1096257"/>
          </a:xfrm>
          <a:prstGeom prst="rect">
            <a:avLst/>
          </a:prstGeom>
        </p:spPr>
      </p:pic>
      <p:sp>
        <p:nvSpPr>
          <p:cNvPr id="8" name="TextBox 8"/>
          <p:cNvSpPr txBox="1"/>
          <p:nvPr/>
        </p:nvSpPr>
        <p:spPr>
          <a:xfrm>
            <a:off x="1378039" y="1430334"/>
            <a:ext cx="6961015" cy="2513509"/>
          </a:xfrm>
          <a:prstGeom prst="rect">
            <a:avLst/>
          </a:prstGeom>
        </p:spPr>
        <p:txBody>
          <a:bodyPr wrap="square" lIns="0" tIns="0" rIns="0" bIns="0" rtlCol="0" anchor="t">
            <a:spAutoFit/>
          </a:bodyPr>
          <a:lstStyle/>
          <a:p>
            <a:pPr algn="ctr">
              <a:lnSpc>
                <a:spcPts val="4915"/>
              </a:lnSpc>
            </a:pPr>
            <a:r>
              <a:rPr lang="en-US" sz="4096" spc="409" dirty="0">
                <a:solidFill>
                  <a:srgbClr val="191919"/>
                </a:solidFill>
                <a:latin typeface="Leelawadee UI" panose="020B0502040204020203" pitchFamily="34" charset="-34"/>
                <a:cs typeface="Leelawadee UI" panose="020B0502040204020203" pitchFamily="34" charset="-34"/>
              </a:rPr>
              <a:t>BÀI LÀM VÍ DỤ CHO LOẠI DƯƠNG CHUNG (COMMON ANODE)</a:t>
            </a:r>
          </a:p>
          <a:p>
            <a:pPr algn="ctr">
              <a:lnSpc>
                <a:spcPts val="4915"/>
              </a:lnSpc>
            </a:pPr>
            <a:endParaRPr lang="en-US" sz="4096" spc="409" dirty="0">
              <a:solidFill>
                <a:srgbClr val="191919"/>
              </a:solidFill>
              <a:latin typeface="Fira Sans Medium"/>
            </a:endParaRPr>
          </a:p>
        </p:txBody>
      </p:sp>
      <p:sp>
        <p:nvSpPr>
          <p:cNvPr id="9" name="TextBox 9"/>
          <p:cNvSpPr txBox="1"/>
          <p:nvPr/>
        </p:nvSpPr>
        <p:spPr>
          <a:xfrm>
            <a:off x="10232244" y="1208916"/>
            <a:ext cx="7342014" cy="2417445"/>
          </a:xfrm>
          <a:prstGeom prst="rect">
            <a:avLst/>
          </a:prstGeom>
        </p:spPr>
        <p:txBody>
          <a:bodyPr lIns="0" tIns="0" rIns="0" bIns="0" rtlCol="0" anchor="t">
            <a:spAutoFit/>
          </a:bodyPr>
          <a:lstStyle/>
          <a:p>
            <a:pPr algn="just">
              <a:lnSpc>
                <a:spcPts val="3825"/>
              </a:lnSpc>
            </a:pPr>
            <a:r>
              <a:rPr lang="en-US" sz="2550" spc="127" dirty="0" err="1">
                <a:solidFill>
                  <a:srgbClr val="191919"/>
                </a:solidFill>
                <a:latin typeface="Arimo" panose="020B0604020202020204" charset="0"/>
                <a:ea typeface="Arimo" panose="020B0604020202020204" charset="0"/>
                <a:cs typeface="Arimo" panose="020B0604020202020204" charset="0"/>
              </a:rPr>
              <a:t>Xét</a:t>
            </a:r>
            <a:r>
              <a:rPr lang="en-US" sz="2550" spc="127" dirty="0">
                <a:solidFill>
                  <a:srgbClr val="191919"/>
                </a:solidFill>
                <a:latin typeface="Arimo" panose="020B0604020202020204" charset="0"/>
                <a:ea typeface="Arimo" panose="020B0604020202020204" charset="0"/>
                <a:cs typeface="Arimo" panose="020B0604020202020204" charset="0"/>
              </a:rPr>
              <a:t> </a:t>
            </a:r>
            <a:r>
              <a:rPr lang="en-US" sz="2550" spc="127" dirty="0" err="1">
                <a:solidFill>
                  <a:srgbClr val="191919"/>
                </a:solidFill>
                <a:latin typeface="Arimo" panose="020B0604020202020204" charset="0"/>
                <a:ea typeface="Arimo" panose="020B0604020202020204" charset="0"/>
                <a:cs typeface="Arimo" panose="020B0604020202020204" charset="0"/>
              </a:rPr>
              <a:t>mạch</a:t>
            </a:r>
            <a:r>
              <a:rPr lang="en-US" sz="2550" spc="127" dirty="0">
                <a:solidFill>
                  <a:srgbClr val="191919"/>
                </a:solidFill>
                <a:latin typeface="Arimo" panose="020B0604020202020204" charset="0"/>
                <a:ea typeface="Arimo" panose="020B0604020202020204" charset="0"/>
                <a:cs typeface="Arimo" panose="020B0604020202020204" charset="0"/>
              </a:rPr>
              <a:t> </a:t>
            </a:r>
            <a:r>
              <a:rPr lang="en-US" sz="2550" spc="127" dirty="0" err="1">
                <a:solidFill>
                  <a:srgbClr val="191919"/>
                </a:solidFill>
                <a:latin typeface="Arimo" panose="020B0604020202020204" charset="0"/>
                <a:ea typeface="Arimo" panose="020B0604020202020204" charset="0"/>
                <a:cs typeface="Arimo" panose="020B0604020202020204" charset="0"/>
              </a:rPr>
              <a:t>giải</a:t>
            </a:r>
            <a:r>
              <a:rPr lang="en-US" sz="2550" spc="127" dirty="0">
                <a:solidFill>
                  <a:srgbClr val="191919"/>
                </a:solidFill>
                <a:latin typeface="Arimo" panose="020B0604020202020204" charset="0"/>
                <a:ea typeface="Arimo" panose="020B0604020202020204" charset="0"/>
                <a:cs typeface="Arimo" panose="020B0604020202020204" charset="0"/>
              </a:rPr>
              <a:t> </a:t>
            </a:r>
            <a:r>
              <a:rPr lang="en-US" sz="2550" spc="127" dirty="0" err="1">
                <a:solidFill>
                  <a:srgbClr val="191919"/>
                </a:solidFill>
                <a:latin typeface="Arimo" panose="020B0604020202020204" charset="0"/>
                <a:ea typeface="Arimo" panose="020B0604020202020204" charset="0"/>
                <a:cs typeface="Arimo" panose="020B0604020202020204" charset="0"/>
              </a:rPr>
              <a:t>mã</a:t>
            </a:r>
            <a:r>
              <a:rPr lang="en-US" sz="2550" spc="127" dirty="0">
                <a:solidFill>
                  <a:srgbClr val="191919"/>
                </a:solidFill>
                <a:latin typeface="Arimo" panose="020B0604020202020204" charset="0"/>
                <a:ea typeface="Arimo" panose="020B0604020202020204" charset="0"/>
                <a:cs typeface="Arimo" panose="020B0604020202020204" charset="0"/>
              </a:rPr>
              <a:t> </a:t>
            </a:r>
            <a:r>
              <a:rPr lang="en-US" sz="2550" spc="127" dirty="0" err="1">
                <a:solidFill>
                  <a:srgbClr val="191919"/>
                </a:solidFill>
                <a:latin typeface="Arimo" panose="020B0604020202020204" charset="0"/>
                <a:ea typeface="Arimo" panose="020B0604020202020204" charset="0"/>
                <a:cs typeface="Arimo" panose="020B0604020202020204" charset="0"/>
              </a:rPr>
              <a:t>có</a:t>
            </a:r>
            <a:r>
              <a:rPr lang="en-US" sz="2550" spc="127" dirty="0">
                <a:solidFill>
                  <a:srgbClr val="191919"/>
                </a:solidFill>
                <a:latin typeface="Arimo" panose="020B0604020202020204" charset="0"/>
                <a:ea typeface="Arimo" panose="020B0604020202020204" charset="0"/>
                <a:cs typeface="Arimo" panose="020B0604020202020204" charset="0"/>
              </a:rPr>
              <a:t> </a:t>
            </a:r>
            <a:r>
              <a:rPr lang="en-US" sz="2550" spc="127" dirty="0" err="1">
                <a:solidFill>
                  <a:srgbClr val="191919"/>
                </a:solidFill>
                <a:latin typeface="Arimo" panose="020B0604020202020204" charset="0"/>
                <a:ea typeface="Arimo" panose="020B0604020202020204" charset="0"/>
                <a:cs typeface="Arimo" panose="020B0604020202020204" charset="0"/>
              </a:rPr>
              <a:t>các</a:t>
            </a:r>
            <a:r>
              <a:rPr lang="en-US" sz="2550" spc="127" dirty="0">
                <a:solidFill>
                  <a:srgbClr val="191919"/>
                </a:solidFill>
                <a:latin typeface="Arimo" panose="020B0604020202020204" charset="0"/>
                <a:ea typeface="Arimo" panose="020B0604020202020204" charset="0"/>
                <a:cs typeface="Arimo" panose="020B0604020202020204" charset="0"/>
              </a:rPr>
              <a:t> </a:t>
            </a:r>
            <a:r>
              <a:rPr lang="en-US" sz="2550" spc="127" dirty="0" err="1">
                <a:solidFill>
                  <a:srgbClr val="191919"/>
                </a:solidFill>
                <a:latin typeface="Arimo" panose="020B0604020202020204" charset="0"/>
                <a:ea typeface="Arimo" panose="020B0604020202020204" charset="0"/>
                <a:cs typeface="Arimo" panose="020B0604020202020204" charset="0"/>
              </a:rPr>
              <a:t>đầu</a:t>
            </a:r>
            <a:r>
              <a:rPr lang="en-US" sz="2550" spc="127" dirty="0">
                <a:solidFill>
                  <a:srgbClr val="191919"/>
                </a:solidFill>
                <a:latin typeface="Arimo" panose="020B0604020202020204" charset="0"/>
                <a:ea typeface="Arimo" panose="020B0604020202020204" charset="0"/>
                <a:cs typeface="Arimo" panose="020B0604020202020204" charset="0"/>
              </a:rPr>
              <a:t> </a:t>
            </a:r>
            <a:r>
              <a:rPr lang="en-US" sz="2550" spc="127" dirty="0" err="1">
                <a:solidFill>
                  <a:srgbClr val="191919"/>
                </a:solidFill>
                <a:latin typeface="Arimo" panose="020B0604020202020204" charset="0"/>
                <a:ea typeface="Arimo" panose="020B0604020202020204" charset="0"/>
                <a:cs typeface="Arimo" panose="020B0604020202020204" charset="0"/>
              </a:rPr>
              <a:t>ra</a:t>
            </a:r>
            <a:r>
              <a:rPr lang="en-US" sz="2550" spc="127" dirty="0">
                <a:solidFill>
                  <a:srgbClr val="191919"/>
                </a:solidFill>
                <a:latin typeface="Arimo" panose="020B0604020202020204" charset="0"/>
                <a:ea typeface="Arimo" panose="020B0604020202020204" charset="0"/>
                <a:cs typeface="Arimo" panose="020B0604020202020204" charset="0"/>
              </a:rPr>
              <a:t> </a:t>
            </a:r>
            <a:r>
              <a:rPr lang="en-US" sz="2550" spc="127" dirty="0" err="1">
                <a:solidFill>
                  <a:srgbClr val="191919"/>
                </a:solidFill>
                <a:latin typeface="Arimo" panose="020B0604020202020204" charset="0"/>
                <a:ea typeface="Arimo" panose="020B0604020202020204" charset="0"/>
                <a:cs typeface="Arimo" panose="020B0604020202020204" charset="0"/>
              </a:rPr>
              <a:t>tích</a:t>
            </a:r>
            <a:r>
              <a:rPr lang="en-US" sz="2550" spc="127" dirty="0">
                <a:solidFill>
                  <a:srgbClr val="191919"/>
                </a:solidFill>
                <a:latin typeface="Arimo" panose="020B0604020202020204" charset="0"/>
                <a:ea typeface="Arimo" panose="020B0604020202020204" charset="0"/>
                <a:cs typeface="Arimo" panose="020B0604020202020204" charset="0"/>
              </a:rPr>
              <a:t> </a:t>
            </a:r>
            <a:r>
              <a:rPr lang="en-US" sz="2550" spc="127" dirty="0" err="1">
                <a:solidFill>
                  <a:srgbClr val="191919"/>
                </a:solidFill>
                <a:latin typeface="Arimo" panose="020B0604020202020204" charset="0"/>
                <a:ea typeface="Arimo" panose="020B0604020202020204" charset="0"/>
                <a:cs typeface="Arimo" panose="020B0604020202020204" charset="0"/>
              </a:rPr>
              <a:t>cực</a:t>
            </a:r>
            <a:r>
              <a:rPr lang="en-US" sz="2550" spc="127" dirty="0">
                <a:solidFill>
                  <a:srgbClr val="191919"/>
                </a:solidFill>
                <a:latin typeface="Arimo" panose="020B0604020202020204" charset="0"/>
                <a:ea typeface="Arimo" panose="020B0604020202020204" charset="0"/>
                <a:cs typeface="Arimo" panose="020B0604020202020204" charset="0"/>
              </a:rPr>
              <a:t> ở </a:t>
            </a:r>
            <a:r>
              <a:rPr lang="en-US" sz="2550" spc="127" dirty="0" err="1">
                <a:solidFill>
                  <a:srgbClr val="191919"/>
                </a:solidFill>
                <a:latin typeface="Arimo" panose="020B0604020202020204" charset="0"/>
                <a:ea typeface="Arimo" panose="020B0604020202020204" charset="0"/>
                <a:cs typeface="Arimo" panose="020B0604020202020204" charset="0"/>
              </a:rPr>
              <a:t>mức</a:t>
            </a:r>
            <a:r>
              <a:rPr lang="en-US" sz="2550" spc="127" dirty="0">
                <a:solidFill>
                  <a:srgbClr val="191919"/>
                </a:solidFill>
                <a:latin typeface="Arimo" panose="020B0604020202020204" charset="0"/>
                <a:ea typeface="Arimo" panose="020B0604020202020204" charset="0"/>
                <a:cs typeface="Arimo" panose="020B0604020202020204" charset="0"/>
              </a:rPr>
              <a:t> </a:t>
            </a:r>
            <a:r>
              <a:rPr lang="en-US" sz="2550" spc="127" dirty="0" err="1">
                <a:solidFill>
                  <a:srgbClr val="191919"/>
                </a:solidFill>
                <a:latin typeface="Arimo" panose="020B0604020202020204" charset="0"/>
                <a:ea typeface="Arimo" panose="020B0604020202020204" charset="0"/>
                <a:cs typeface="Arimo" panose="020B0604020202020204" charset="0"/>
              </a:rPr>
              <a:t>thấp</a:t>
            </a:r>
            <a:r>
              <a:rPr lang="en-US" sz="2550" spc="127" dirty="0">
                <a:solidFill>
                  <a:srgbClr val="191919"/>
                </a:solidFill>
                <a:latin typeface="Arimo" panose="020B0604020202020204" charset="0"/>
                <a:ea typeface="Arimo" panose="020B0604020202020204" charset="0"/>
                <a:cs typeface="Arimo" panose="020B0604020202020204" charset="0"/>
              </a:rPr>
              <a:t>, </a:t>
            </a:r>
            <a:r>
              <a:rPr lang="en-US" sz="2550" spc="127" dirty="0" err="1">
                <a:solidFill>
                  <a:srgbClr val="191919"/>
                </a:solidFill>
                <a:latin typeface="Arimo" panose="020B0604020202020204" charset="0"/>
                <a:ea typeface="Arimo" panose="020B0604020202020204" charset="0"/>
                <a:cs typeface="Arimo" panose="020B0604020202020204" charset="0"/>
              </a:rPr>
              <a:t>dùng</a:t>
            </a:r>
            <a:r>
              <a:rPr lang="en-US" sz="2550" spc="127" dirty="0">
                <a:solidFill>
                  <a:srgbClr val="191919"/>
                </a:solidFill>
                <a:latin typeface="Arimo" panose="020B0604020202020204" charset="0"/>
                <a:ea typeface="Arimo" panose="020B0604020202020204" charset="0"/>
                <a:cs typeface="Arimo" panose="020B0604020202020204" charset="0"/>
              </a:rPr>
              <a:t> LED Anode </a:t>
            </a:r>
            <a:r>
              <a:rPr lang="en-US" sz="2550" spc="127" dirty="0" err="1">
                <a:solidFill>
                  <a:srgbClr val="191919"/>
                </a:solidFill>
                <a:latin typeface="Arimo" panose="020B0604020202020204" charset="0"/>
                <a:ea typeface="Arimo" panose="020B0604020202020204" charset="0"/>
                <a:cs typeface="Arimo" panose="020B0604020202020204" charset="0"/>
              </a:rPr>
              <a:t>chung</a:t>
            </a:r>
            <a:endParaRPr lang="en-US" sz="2550" spc="127" dirty="0">
              <a:solidFill>
                <a:srgbClr val="191919"/>
              </a:solidFill>
              <a:latin typeface="Arimo" panose="020B0604020202020204" charset="0"/>
              <a:ea typeface="Arimo" panose="020B0604020202020204" charset="0"/>
              <a:cs typeface="Arimo" panose="020B0604020202020204" charset="0"/>
            </a:endParaRPr>
          </a:p>
          <a:p>
            <a:pPr algn="just">
              <a:lnSpc>
                <a:spcPts val="3825"/>
              </a:lnSpc>
            </a:pPr>
            <a:r>
              <a:rPr lang="en-US" sz="2550" spc="127" dirty="0">
                <a:solidFill>
                  <a:srgbClr val="191919"/>
                </a:solidFill>
                <a:latin typeface="Arimo" panose="020B0604020202020204" charset="0"/>
                <a:ea typeface="Arimo" panose="020B0604020202020204" charset="0"/>
                <a:cs typeface="Arimo" panose="020B0604020202020204" charset="0"/>
              </a:rPr>
              <a:t>Thanh LED </a:t>
            </a:r>
            <a:r>
              <a:rPr lang="en-US" sz="2550" spc="127" dirty="0" err="1">
                <a:solidFill>
                  <a:srgbClr val="191919"/>
                </a:solidFill>
                <a:latin typeface="Arimo" panose="020B0604020202020204" charset="0"/>
                <a:ea typeface="Arimo" panose="020B0604020202020204" charset="0"/>
                <a:cs typeface="Arimo" panose="020B0604020202020204" charset="0"/>
              </a:rPr>
              <a:t>sáng</a:t>
            </a:r>
            <a:r>
              <a:rPr lang="en-US" sz="2550" spc="127" dirty="0">
                <a:solidFill>
                  <a:srgbClr val="191919"/>
                </a:solidFill>
                <a:latin typeface="Arimo" panose="020B0604020202020204" charset="0"/>
                <a:ea typeface="Arimo" panose="020B0604020202020204" charset="0"/>
                <a:cs typeface="Arimo" panose="020B0604020202020204" charset="0"/>
              </a:rPr>
              <a:t>:   </a:t>
            </a:r>
            <a:r>
              <a:rPr lang="en-US" sz="2550" spc="127" dirty="0" err="1">
                <a:solidFill>
                  <a:srgbClr val="191919"/>
                </a:solidFill>
                <a:latin typeface="Arimo" panose="020B0604020202020204" charset="0"/>
                <a:ea typeface="Arimo" panose="020B0604020202020204" charset="0"/>
                <a:cs typeface="Arimo" panose="020B0604020202020204" charset="0"/>
              </a:rPr>
              <a:t>đầu</a:t>
            </a:r>
            <a:r>
              <a:rPr lang="en-US" sz="2550" spc="127" dirty="0">
                <a:solidFill>
                  <a:srgbClr val="191919"/>
                </a:solidFill>
                <a:latin typeface="Arimo" panose="020B0604020202020204" charset="0"/>
                <a:ea typeface="Arimo" panose="020B0604020202020204" charset="0"/>
                <a:cs typeface="Arimo" panose="020B0604020202020204" charset="0"/>
              </a:rPr>
              <a:t> </a:t>
            </a:r>
            <a:r>
              <a:rPr lang="en-US" sz="2550" spc="127" dirty="0" err="1">
                <a:solidFill>
                  <a:srgbClr val="191919"/>
                </a:solidFill>
                <a:latin typeface="Arimo" panose="020B0604020202020204" charset="0"/>
                <a:ea typeface="Arimo" panose="020B0604020202020204" charset="0"/>
                <a:cs typeface="Arimo" panose="020B0604020202020204" charset="0"/>
              </a:rPr>
              <a:t>ra</a:t>
            </a:r>
            <a:r>
              <a:rPr lang="en-US" sz="2550" spc="127" dirty="0">
                <a:solidFill>
                  <a:srgbClr val="191919"/>
                </a:solidFill>
                <a:latin typeface="Arimo" panose="020B0604020202020204" charset="0"/>
                <a:ea typeface="Arimo" panose="020B0604020202020204" charset="0"/>
                <a:cs typeface="Arimo" panose="020B0604020202020204" charset="0"/>
              </a:rPr>
              <a:t> </a:t>
            </a:r>
            <a:r>
              <a:rPr lang="en-US" sz="2550" spc="127" dirty="0" err="1">
                <a:solidFill>
                  <a:srgbClr val="191919"/>
                </a:solidFill>
                <a:latin typeface="Arimo" panose="020B0604020202020204" charset="0"/>
                <a:ea typeface="Arimo" panose="020B0604020202020204" charset="0"/>
                <a:cs typeface="Arimo" panose="020B0604020202020204" charset="0"/>
              </a:rPr>
              <a:t>tại</a:t>
            </a:r>
            <a:r>
              <a:rPr lang="en-US" sz="2550" spc="127" dirty="0">
                <a:solidFill>
                  <a:srgbClr val="191919"/>
                </a:solidFill>
                <a:latin typeface="Arimo" panose="020B0604020202020204" charset="0"/>
                <a:ea typeface="Arimo" panose="020B0604020202020204" charset="0"/>
                <a:cs typeface="Arimo" panose="020B0604020202020204" charset="0"/>
              </a:rPr>
              <a:t> bit </a:t>
            </a:r>
            <a:r>
              <a:rPr lang="en-US" sz="2550" spc="127" dirty="0" err="1">
                <a:solidFill>
                  <a:srgbClr val="191919"/>
                </a:solidFill>
                <a:latin typeface="Arimo" panose="020B0604020202020204" charset="0"/>
                <a:ea typeface="Arimo" panose="020B0604020202020204" charset="0"/>
                <a:cs typeface="Arimo" panose="020B0604020202020204" charset="0"/>
              </a:rPr>
              <a:t>đó</a:t>
            </a:r>
            <a:r>
              <a:rPr lang="en-US" sz="2550" spc="127" dirty="0">
                <a:solidFill>
                  <a:srgbClr val="191919"/>
                </a:solidFill>
                <a:latin typeface="Arimo" panose="020B0604020202020204" charset="0"/>
                <a:ea typeface="Arimo" panose="020B0604020202020204" charset="0"/>
                <a:cs typeface="Arimo" panose="020B0604020202020204" charset="0"/>
              </a:rPr>
              <a:t> = 0</a:t>
            </a:r>
          </a:p>
          <a:p>
            <a:pPr algn="just">
              <a:lnSpc>
                <a:spcPts val="3825"/>
              </a:lnSpc>
            </a:pPr>
            <a:r>
              <a:rPr lang="en-US" sz="2550" spc="127" dirty="0">
                <a:solidFill>
                  <a:srgbClr val="191919"/>
                </a:solidFill>
                <a:latin typeface="Arimo" panose="020B0604020202020204" charset="0"/>
                <a:ea typeface="Arimo" panose="020B0604020202020204" charset="0"/>
                <a:cs typeface="Arimo" panose="020B0604020202020204" charset="0"/>
              </a:rPr>
              <a:t>                     </a:t>
            </a:r>
            <a:r>
              <a:rPr lang="en-US" sz="2550" spc="127" dirty="0" err="1">
                <a:solidFill>
                  <a:srgbClr val="191919"/>
                </a:solidFill>
                <a:latin typeface="Arimo" panose="020B0604020202020204" charset="0"/>
                <a:ea typeface="Arimo" panose="020B0604020202020204" charset="0"/>
                <a:cs typeface="Arimo" panose="020B0604020202020204" charset="0"/>
              </a:rPr>
              <a:t>tối</a:t>
            </a:r>
            <a:r>
              <a:rPr lang="en-US" sz="2550" spc="127" dirty="0">
                <a:solidFill>
                  <a:srgbClr val="191919"/>
                </a:solidFill>
                <a:latin typeface="Arimo" panose="020B0604020202020204" charset="0"/>
                <a:ea typeface="Arimo" panose="020B0604020202020204" charset="0"/>
                <a:cs typeface="Arimo" panose="020B0604020202020204" charset="0"/>
              </a:rPr>
              <a:t>:   </a:t>
            </a:r>
            <a:r>
              <a:rPr lang="en-US" sz="2550" spc="127" dirty="0" err="1">
                <a:solidFill>
                  <a:srgbClr val="191919"/>
                </a:solidFill>
                <a:latin typeface="Arimo" panose="020B0604020202020204" charset="0"/>
                <a:ea typeface="Arimo" panose="020B0604020202020204" charset="0"/>
                <a:cs typeface="Arimo" panose="020B0604020202020204" charset="0"/>
              </a:rPr>
              <a:t>đầu</a:t>
            </a:r>
            <a:r>
              <a:rPr lang="en-US" sz="2550" spc="127" dirty="0">
                <a:solidFill>
                  <a:srgbClr val="191919"/>
                </a:solidFill>
                <a:latin typeface="Arimo" panose="020B0604020202020204" charset="0"/>
                <a:ea typeface="Arimo" panose="020B0604020202020204" charset="0"/>
                <a:cs typeface="Arimo" panose="020B0604020202020204" charset="0"/>
              </a:rPr>
              <a:t> </a:t>
            </a:r>
            <a:r>
              <a:rPr lang="en-US" sz="2550" spc="127" dirty="0" err="1">
                <a:solidFill>
                  <a:srgbClr val="191919"/>
                </a:solidFill>
                <a:latin typeface="Arimo" panose="020B0604020202020204" charset="0"/>
                <a:ea typeface="Arimo" panose="020B0604020202020204" charset="0"/>
                <a:cs typeface="Arimo" panose="020B0604020202020204" charset="0"/>
              </a:rPr>
              <a:t>ra</a:t>
            </a:r>
            <a:r>
              <a:rPr lang="en-US" sz="2550" spc="127" dirty="0">
                <a:solidFill>
                  <a:srgbClr val="191919"/>
                </a:solidFill>
                <a:latin typeface="Arimo" panose="020B0604020202020204" charset="0"/>
                <a:ea typeface="Arimo" panose="020B0604020202020204" charset="0"/>
                <a:cs typeface="Arimo" panose="020B0604020202020204" charset="0"/>
              </a:rPr>
              <a:t> </a:t>
            </a:r>
            <a:r>
              <a:rPr lang="en-US" sz="2550" spc="127" dirty="0" err="1">
                <a:solidFill>
                  <a:srgbClr val="191919"/>
                </a:solidFill>
                <a:latin typeface="Arimo" panose="020B0604020202020204" charset="0"/>
                <a:ea typeface="Arimo" panose="020B0604020202020204" charset="0"/>
                <a:cs typeface="Arimo" panose="020B0604020202020204" charset="0"/>
              </a:rPr>
              <a:t>tại</a:t>
            </a:r>
            <a:r>
              <a:rPr lang="en-US" sz="2550" spc="127" dirty="0">
                <a:solidFill>
                  <a:srgbClr val="191919"/>
                </a:solidFill>
                <a:latin typeface="Arimo" panose="020B0604020202020204" charset="0"/>
                <a:ea typeface="Arimo" panose="020B0604020202020204" charset="0"/>
                <a:cs typeface="Arimo" panose="020B0604020202020204" charset="0"/>
              </a:rPr>
              <a:t> bit </a:t>
            </a:r>
            <a:r>
              <a:rPr lang="en-US" sz="2550" spc="127" dirty="0" err="1">
                <a:solidFill>
                  <a:srgbClr val="191919"/>
                </a:solidFill>
                <a:latin typeface="Arimo" panose="020B0604020202020204" charset="0"/>
                <a:ea typeface="Arimo" panose="020B0604020202020204" charset="0"/>
                <a:cs typeface="Arimo" panose="020B0604020202020204" charset="0"/>
              </a:rPr>
              <a:t>đó</a:t>
            </a:r>
            <a:r>
              <a:rPr lang="en-US" sz="2550" spc="127" dirty="0">
                <a:solidFill>
                  <a:srgbClr val="191919"/>
                </a:solidFill>
                <a:latin typeface="Arimo" panose="020B0604020202020204" charset="0"/>
                <a:ea typeface="Arimo" panose="020B0604020202020204" charset="0"/>
                <a:cs typeface="Arimo" panose="020B0604020202020204" charset="0"/>
              </a:rPr>
              <a:t> = 1</a:t>
            </a:r>
          </a:p>
          <a:p>
            <a:pPr algn="just">
              <a:lnSpc>
                <a:spcPts val="3825"/>
              </a:lnSpc>
            </a:pPr>
            <a:endParaRPr lang="en-US" sz="2550" spc="127" dirty="0">
              <a:solidFill>
                <a:srgbClr val="191919"/>
              </a:solidFill>
              <a:latin typeface="Arimo" panose="020B0604020202020204" charset="0"/>
              <a:ea typeface="Arimo" panose="020B0604020202020204" charset="0"/>
              <a:cs typeface="Arimo" panose="020B0604020202020204" charset="0"/>
            </a:endParaRPr>
          </a:p>
        </p:txBody>
      </p:sp>
      <p:sp>
        <p:nvSpPr>
          <p:cNvPr id="10" name="TextBox 10"/>
          <p:cNvSpPr txBox="1"/>
          <p:nvPr/>
        </p:nvSpPr>
        <p:spPr>
          <a:xfrm>
            <a:off x="769548" y="3934777"/>
            <a:ext cx="7911769" cy="2417445"/>
          </a:xfrm>
          <a:prstGeom prst="rect">
            <a:avLst/>
          </a:prstGeom>
        </p:spPr>
        <p:txBody>
          <a:bodyPr lIns="0" tIns="0" rIns="0" bIns="0" rtlCol="0" anchor="t">
            <a:spAutoFit/>
          </a:bodyPr>
          <a:lstStyle/>
          <a:p>
            <a:pPr>
              <a:lnSpc>
                <a:spcPts val="3825"/>
              </a:lnSpc>
            </a:pPr>
            <a:r>
              <a:rPr lang="en-US" sz="2550" dirty="0" err="1">
                <a:solidFill>
                  <a:srgbClr val="191919"/>
                </a:solidFill>
                <a:latin typeface="Arimo" panose="020B0604020202020204" charset="0"/>
                <a:ea typeface="Arimo" panose="020B0604020202020204" charset="0"/>
                <a:cs typeface="Arimo" panose="020B0604020202020204" charset="0"/>
              </a:rPr>
              <a:t>Dp</a:t>
            </a:r>
            <a:r>
              <a:rPr lang="en-US" sz="2550" dirty="0">
                <a:solidFill>
                  <a:srgbClr val="191919"/>
                </a:solidFill>
                <a:latin typeface="Arimo" panose="020B0604020202020204" charset="0"/>
                <a:ea typeface="Arimo" panose="020B0604020202020204" charset="0"/>
                <a:cs typeface="Arimo" panose="020B0604020202020204" charset="0"/>
              </a:rPr>
              <a:t> (Decimal Point): </a:t>
            </a:r>
            <a:r>
              <a:rPr lang="en-US" sz="2550" dirty="0" err="1">
                <a:solidFill>
                  <a:srgbClr val="191919"/>
                </a:solidFill>
                <a:latin typeface="Arimo" panose="020B0604020202020204" charset="0"/>
                <a:ea typeface="Arimo" panose="020B0604020202020204" charset="0"/>
                <a:cs typeface="Arimo" panose="020B0604020202020204" charset="0"/>
              </a:rPr>
              <a:t>được</a:t>
            </a:r>
            <a:r>
              <a:rPr lang="en-US" sz="2550" dirty="0">
                <a:solidFill>
                  <a:srgbClr val="191919"/>
                </a:solidFill>
                <a:latin typeface="Arimo" panose="020B0604020202020204" charset="0"/>
                <a:ea typeface="Arimo" panose="020B0604020202020204" charset="0"/>
                <a:cs typeface="Arimo" panose="020B0604020202020204" charset="0"/>
              </a:rPr>
              <a:t> </a:t>
            </a:r>
            <a:r>
              <a:rPr lang="en-US" sz="2550" dirty="0" err="1">
                <a:solidFill>
                  <a:srgbClr val="191919"/>
                </a:solidFill>
                <a:latin typeface="Arimo" panose="020B0604020202020204" charset="0"/>
                <a:ea typeface="Arimo" panose="020B0604020202020204" charset="0"/>
                <a:cs typeface="Arimo" panose="020B0604020202020204" charset="0"/>
              </a:rPr>
              <a:t>sử</a:t>
            </a:r>
            <a:r>
              <a:rPr lang="en-US" sz="2550" dirty="0">
                <a:solidFill>
                  <a:srgbClr val="191919"/>
                </a:solidFill>
                <a:latin typeface="Arimo" panose="020B0604020202020204" charset="0"/>
                <a:ea typeface="Arimo" panose="020B0604020202020204" charset="0"/>
                <a:cs typeface="Arimo" panose="020B0604020202020204" charset="0"/>
              </a:rPr>
              <a:t> </a:t>
            </a:r>
            <a:r>
              <a:rPr lang="en-US" sz="2550" dirty="0" err="1">
                <a:solidFill>
                  <a:srgbClr val="191919"/>
                </a:solidFill>
                <a:latin typeface="Arimo" panose="020B0604020202020204" charset="0"/>
                <a:ea typeface="Arimo" panose="020B0604020202020204" charset="0"/>
                <a:cs typeface="Arimo" panose="020B0604020202020204" charset="0"/>
              </a:rPr>
              <a:t>dụng</a:t>
            </a:r>
            <a:r>
              <a:rPr lang="en-US" sz="2550" dirty="0">
                <a:solidFill>
                  <a:srgbClr val="191919"/>
                </a:solidFill>
                <a:latin typeface="Arimo" panose="020B0604020202020204" charset="0"/>
                <a:ea typeface="Arimo" panose="020B0604020202020204" charset="0"/>
                <a:cs typeface="Arimo" panose="020B0604020202020204" charset="0"/>
              </a:rPr>
              <a:t> </a:t>
            </a:r>
            <a:r>
              <a:rPr lang="en-US" sz="2550" dirty="0" err="1">
                <a:solidFill>
                  <a:srgbClr val="191919"/>
                </a:solidFill>
                <a:latin typeface="Arimo" panose="020B0604020202020204" charset="0"/>
                <a:ea typeface="Arimo" panose="020B0604020202020204" charset="0"/>
                <a:cs typeface="Arimo" panose="020B0604020202020204" charset="0"/>
              </a:rPr>
              <a:t>khi</a:t>
            </a:r>
            <a:r>
              <a:rPr lang="en-US" sz="2550" dirty="0">
                <a:solidFill>
                  <a:srgbClr val="191919"/>
                </a:solidFill>
                <a:latin typeface="Arimo" panose="020B0604020202020204" charset="0"/>
                <a:ea typeface="Arimo" panose="020B0604020202020204" charset="0"/>
                <a:cs typeface="Arimo" panose="020B0604020202020204" charset="0"/>
              </a:rPr>
              <a:t> </a:t>
            </a:r>
            <a:r>
              <a:rPr lang="en-US" sz="2550" dirty="0" err="1">
                <a:solidFill>
                  <a:srgbClr val="191919"/>
                </a:solidFill>
                <a:latin typeface="Arimo" panose="020B0604020202020204" charset="0"/>
                <a:ea typeface="Arimo" panose="020B0604020202020204" charset="0"/>
                <a:cs typeface="Arimo" panose="020B0604020202020204" charset="0"/>
              </a:rPr>
              <a:t>hiển</a:t>
            </a:r>
            <a:r>
              <a:rPr lang="en-US" sz="2550" dirty="0">
                <a:solidFill>
                  <a:srgbClr val="191919"/>
                </a:solidFill>
                <a:latin typeface="Arimo" panose="020B0604020202020204" charset="0"/>
                <a:ea typeface="Arimo" panose="020B0604020202020204" charset="0"/>
                <a:cs typeface="Arimo" panose="020B0604020202020204" charset="0"/>
              </a:rPr>
              <a:t> </a:t>
            </a:r>
            <a:r>
              <a:rPr lang="en-US" sz="2550" dirty="0" err="1">
                <a:solidFill>
                  <a:srgbClr val="191919"/>
                </a:solidFill>
                <a:latin typeface="Arimo" panose="020B0604020202020204" charset="0"/>
                <a:ea typeface="Arimo" panose="020B0604020202020204" charset="0"/>
                <a:cs typeface="Arimo" panose="020B0604020202020204" charset="0"/>
              </a:rPr>
              <a:t>thị</a:t>
            </a:r>
            <a:r>
              <a:rPr lang="en-US" sz="2550" dirty="0">
                <a:solidFill>
                  <a:srgbClr val="191919"/>
                </a:solidFill>
                <a:latin typeface="Arimo" panose="020B0604020202020204" charset="0"/>
                <a:ea typeface="Arimo" panose="020B0604020202020204" charset="0"/>
                <a:cs typeface="Arimo" panose="020B0604020202020204" charset="0"/>
              </a:rPr>
              <a:t> </a:t>
            </a:r>
            <a:r>
              <a:rPr lang="en-US" sz="2550" dirty="0" err="1">
                <a:solidFill>
                  <a:srgbClr val="191919"/>
                </a:solidFill>
                <a:latin typeface="Arimo" panose="020B0604020202020204" charset="0"/>
                <a:ea typeface="Arimo" panose="020B0604020202020204" charset="0"/>
                <a:cs typeface="Arimo" panose="020B0604020202020204" charset="0"/>
              </a:rPr>
              <a:t>số</a:t>
            </a:r>
            <a:r>
              <a:rPr lang="en-US" sz="2550" dirty="0">
                <a:solidFill>
                  <a:srgbClr val="191919"/>
                </a:solidFill>
                <a:latin typeface="Arimo" panose="020B0604020202020204" charset="0"/>
                <a:ea typeface="Arimo" panose="020B0604020202020204" charset="0"/>
                <a:cs typeface="Arimo" panose="020B0604020202020204" charset="0"/>
              </a:rPr>
              <a:t> </a:t>
            </a:r>
            <a:r>
              <a:rPr lang="en-US" sz="2550" dirty="0" err="1">
                <a:solidFill>
                  <a:srgbClr val="191919"/>
                </a:solidFill>
                <a:latin typeface="Arimo" panose="020B0604020202020204" charset="0"/>
                <a:ea typeface="Arimo" panose="020B0604020202020204" charset="0"/>
                <a:cs typeface="Arimo" panose="020B0604020202020204" charset="0"/>
              </a:rPr>
              <a:t>không</a:t>
            </a:r>
            <a:r>
              <a:rPr lang="en-US" sz="2550" dirty="0">
                <a:solidFill>
                  <a:srgbClr val="191919"/>
                </a:solidFill>
                <a:latin typeface="Arimo" panose="020B0604020202020204" charset="0"/>
                <a:ea typeface="Arimo" panose="020B0604020202020204" charset="0"/>
                <a:cs typeface="Arimo" panose="020B0604020202020204" charset="0"/>
              </a:rPr>
              <a:t> </a:t>
            </a:r>
            <a:r>
              <a:rPr lang="en-US" sz="2550" dirty="0" err="1">
                <a:solidFill>
                  <a:srgbClr val="191919"/>
                </a:solidFill>
                <a:latin typeface="Arimo" panose="020B0604020202020204" charset="0"/>
                <a:ea typeface="Arimo" panose="020B0604020202020204" charset="0"/>
                <a:cs typeface="Arimo" panose="020B0604020202020204" charset="0"/>
              </a:rPr>
              <a:t>phải</a:t>
            </a:r>
            <a:r>
              <a:rPr lang="en-US" sz="2550" dirty="0">
                <a:solidFill>
                  <a:srgbClr val="191919"/>
                </a:solidFill>
                <a:latin typeface="Arimo" panose="020B0604020202020204" charset="0"/>
                <a:ea typeface="Arimo" panose="020B0604020202020204" charset="0"/>
                <a:cs typeface="Arimo" panose="020B0604020202020204" charset="0"/>
              </a:rPr>
              <a:t> </a:t>
            </a:r>
            <a:r>
              <a:rPr lang="en-US" sz="2550" dirty="0" err="1">
                <a:solidFill>
                  <a:srgbClr val="191919"/>
                </a:solidFill>
                <a:latin typeface="Arimo" panose="020B0604020202020204" charset="0"/>
                <a:ea typeface="Arimo" panose="020B0604020202020204" charset="0"/>
                <a:cs typeface="Arimo" panose="020B0604020202020204" charset="0"/>
              </a:rPr>
              <a:t>là</a:t>
            </a:r>
            <a:r>
              <a:rPr lang="en-US" sz="2550" dirty="0">
                <a:solidFill>
                  <a:srgbClr val="191919"/>
                </a:solidFill>
                <a:latin typeface="Arimo" panose="020B0604020202020204" charset="0"/>
                <a:ea typeface="Arimo" panose="020B0604020202020204" charset="0"/>
                <a:cs typeface="Arimo" panose="020B0604020202020204" charset="0"/>
              </a:rPr>
              <a:t> </a:t>
            </a:r>
            <a:r>
              <a:rPr lang="en-US" sz="2550" dirty="0" err="1">
                <a:solidFill>
                  <a:srgbClr val="191919"/>
                </a:solidFill>
                <a:latin typeface="Arimo" panose="020B0604020202020204" charset="0"/>
                <a:ea typeface="Arimo" panose="020B0604020202020204" charset="0"/>
                <a:cs typeface="Arimo" panose="020B0604020202020204" charset="0"/>
              </a:rPr>
              <a:t>số</a:t>
            </a:r>
            <a:r>
              <a:rPr lang="en-US" sz="2550" dirty="0">
                <a:solidFill>
                  <a:srgbClr val="191919"/>
                </a:solidFill>
                <a:latin typeface="Arimo" panose="020B0604020202020204" charset="0"/>
                <a:ea typeface="Arimo" panose="020B0604020202020204" charset="0"/>
                <a:cs typeface="Arimo" panose="020B0604020202020204" charset="0"/>
              </a:rPr>
              <a:t> </a:t>
            </a:r>
            <a:r>
              <a:rPr lang="en-US" sz="2550" dirty="0" err="1">
                <a:solidFill>
                  <a:srgbClr val="191919"/>
                </a:solidFill>
                <a:latin typeface="Arimo" panose="020B0604020202020204" charset="0"/>
                <a:ea typeface="Arimo" panose="020B0604020202020204" charset="0"/>
                <a:cs typeface="Arimo" panose="020B0604020202020204" charset="0"/>
              </a:rPr>
              <a:t>nguyên</a:t>
            </a:r>
            <a:r>
              <a:rPr lang="en-US" sz="2550" dirty="0">
                <a:solidFill>
                  <a:srgbClr val="191919"/>
                </a:solidFill>
                <a:latin typeface="Arimo" panose="020B0604020202020204" charset="0"/>
                <a:ea typeface="Arimo" panose="020B0604020202020204" charset="0"/>
                <a:cs typeface="Arimo" panose="020B0604020202020204" charset="0"/>
              </a:rPr>
              <a:t> </a:t>
            </a:r>
          </a:p>
          <a:p>
            <a:pPr>
              <a:lnSpc>
                <a:spcPts val="3825"/>
              </a:lnSpc>
            </a:pPr>
            <a:r>
              <a:rPr lang="en-US" sz="2550" dirty="0">
                <a:solidFill>
                  <a:srgbClr val="191919"/>
                </a:solidFill>
                <a:latin typeface="Arimo" panose="020B0604020202020204" charset="0"/>
                <a:ea typeface="Arimo" panose="020B0604020202020204" charset="0"/>
                <a:cs typeface="Arimo" panose="020B0604020202020204" charset="0"/>
              </a:rPr>
              <a:t>=&gt; </a:t>
            </a:r>
            <a:r>
              <a:rPr lang="en-US" sz="2550" dirty="0" err="1">
                <a:solidFill>
                  <a:srgbClr val="191919"/>
                </a:solidFill>
                <a:latin typeface="Arimo" panose="020B0604020202020204" charset="0"/>
                <a:ea typeface="Arimo" panose="020B0604020202020204" charset="0"/>
                <a:cs typeface="Arimo" panose="020B0604020202020204" charset="0"/>
              </a:rPr>
              <a:t>Đếm</a:t>
            </a:r>
            <a:r>
              <a:rPr lang="en-US" sz="2550" dirty="0">
                <a:solidFill>
                  <a:srgbClr val="191919"/>
                </a:solidFill>
                <a:latin typeface="Arimo" panose="020B0604020202020204" charset="0"/>
                <a:ea typeface="Arimo" panose="020B0604020202020204" charset="0"/>
                <a:cs typeface="Arimo" panose="020B0604020202020204" charset="0"/>
              </a:rPr>
              <a:t> </a:t>
            </a:r>
            <a:r>
              <a:rPr lang="en-US" sz="2550" dirty="0" err="1">
                <a:solidFill>
                  <a:srgbClr val="191919"/>
                </a:solidFill>
                <a:latin typeface="Arimo" panose="020B0604020202020204" charset="0"/>
                <a:ea typeface="Arimo" panose="020B0604020202020204" charset="0"/>
                <a:cs typeface="Arimo" panose="020B0604020202020204" charset="0"/>
              </a:rPr>
              <a:t>từ</a:t>
            </a:r>
            <a:r>
              <a:rPr lang="en-US" sz="2550" dirty="0">
                <a:solidFill>
                  <a:srgbClr val="191919"/>
                </a:solidFill>
                <a:latin typeface="Arimo" panose="020B0604020202020204" charset="0"/>
                <a:ea typeface="Arimo" panose="020B0604020202020204" charset="0"/>
                <a:cs typeface="Arimo" panose="020B0604020202020204" charset="0"/>
              </a:rPr>
              <a:t> 0 – 9 </a:t>
            </a:r>
            <a:r>
              <a:rPr lang="en-US" sz="2550" dirty="0" err="1">
                <a:solidFill>
                  <a:srgbClr val="191919"/>
                </a:solidFill>
                <a:latin typeface="Arimo" panose="020B0604020202020204" charset="0"/>
                <a:ea typeface="Arimo" panose="020B0604020202020204" charset="0"/>
                <a:cs typeface="Arimo" panose="020B0604020202020204" charset="0"/>
              </a:rPr>
              <a:t>là</a:t>
            </a:r>
            <a:r>
              <a:rPr lang="en-US" sz="2550" dirty="0">
                <a:solidFill>
                  <a:srgbClr val="191919"/>
                </a:solidFill>
                <a:latin typeface="Arimo" panose="020B0604020202020204" charset="0"/>
                <a:ea typeface="Arimo" panose="020B0604020202020204" charset="0"/>
                <a:cs typeface="Arimo" panose="020B0604020202020204" charset="0"/>
              </a:rPr>
              <a:t> </a:t>
            </a:r>
            <a:r>
              <a:rPr lang="en-US" sz="2550" dirty="0" err="1">
                <a:solidFill>
                  <a:srgbClr val="191919"/>
                </a:solidFill>
                <a:latin typeface="Arimo" panose="020B0604020202020204" charset="0"/>
                <a:ea typeface="Arimo" panose="020B0604020202020204" charset="0"/>
                <a:cs typeface="Arimo" panose="020B0604020202020204" charset="0"/>
              </a:rPr>
              <a:t>số</a:t>
            </a:r>
            <a:r>
              <a:rPr lang="en-US" sz="2550" dirty="0">
                <a:solidFill>
                  <a:srgbClr val="191919"/>
                </a:solidFill>
                <a:latin typeface="Arimo" panose="020B0604020202020204" charset="0"/>
                <a:ea typeface="Arimo" panose="020B0604020202020204" charset="0"/>
                <a:cs typeface="Arimo" panose="020B0604020202020204" charset="0"/>
              </a:rPr>
              <a:t> </a:t>
            </a:r>
            <a:r>
              <a:rPr lang="en-US" sz="2550" dirty="0" err="1">
                <a:solidFill>
                  <a:srgbClr val="191919"/>
                </a:solidFill>
                <a:latin typeface="Arimo" panose="020B0604020202020204" charset="0"/>
                <a:ea typeface="Arimo" panose="020B0604020202020204" charset="0"/>
                <a:cs typeface="Arimo" panose="020B0604020202020204" charset="0"/>
              </a:rPr>
              <a:t>nguyên</a:t>
            </a:r>
            <a:r>
              <a:rPr lang="en-US" sz="2550" dirty="0">
                <a:solidFill>
                  <a:srgbClr val="191919"/>
                </a:solidFill>
                <a:latin typeface="Arimo" panose="020B0604020202020204" charset="0"/>
                <a:ea typeface="Arimo" panose="020B0604020202020204" charset="0"/>
                <a:cs typeface="Arimo" panose="020B0604020202020204" charset="0"/>
              </a:rPr>
              <a:t> </a:t>
            </a:r>
          </a:p>
          <a:p>
            <a:pPr>
              <a:lnSpc>
                <a:spcPts val="3825"/>
              </a:lnSpc>
            </a:pPr>
            <a:r>
              <a:rPr lang="en-US" sz="2550" dirty="0">
                <a:solidFill>
                  <a:srgbClr val="191919"/>
                </a:solidFill>
                <a:latin typeface="Arimo" panose="020B0604020202020204" charset="0"/>
                <a:ea typeface="Arimo" panose="020B0604020202020204" charset="0"/>
                <a:cs typeface="Arimo" panose="020B0604020202020204" charset="0"/>
              </a:rPr>
              <a:t>=&gt; DP </a:t>
            </a:r>
            <a:r>
              <a:rPr lang="en-US" sz="2550" dirty="0" err="1">
                <a:solidFill>
                  <a:srgbClr val="191919"/>
                </a:solidFill>
                <a:latin typeface="Arimo" panose="020B0604020202020204" charset="0"/>
                <a:ea typeface="Arimo" panose="020B0604020202020204" charset="0"/>
                <a:cs typeface="Arimo" panose="020B0604020202020204" charset="0"/>
              </a:rPr>
              <a:t>không</a:t>
            </a:r>
            <a:r>
              <a:rPr lang="en-US" sz="2550" dirty="0">
                <a:solidFill>
                  <a:srgbClr val="191919"/>
                </a:solidFill>
                <a:latin typeface="Arimo" panose="020B0604020202020204" charset="0"/>
                <a:ea typeface="Arimo" panose="020B0604020202020204" charset="0"/>
                <a:cs typeface="Arimo" panose="020B0604020202020204" charset="0"/>
              </a:rPr>
              <a:t> </a:t>
            </a:r>
            <a:r>
              <a:rPr lang="en-US" sz="2550" dirty="0" err="1">
                <a:solidFill>
                  <a:srgbClr val="191919"/>
                </a:solidFill>
                <a:latin typeface="Arimo" panose="020B0604020202020204" charset="0"/>
                <a:ea typeface="Arimo" panose="020B0604020202020204" charset="0"/>
                <a:cs typeface="Arimo" panose="020B0604020202020204" charset="0"/>
              </a:rPr>
              <a:t>cần</a:t>
            </a:r>
            <a:r>
              <a:rPr lang="en-US" sz="2550" dirty="0">
                <a:solidFill>
                  <a:srgbClr val="191919"/>
                </a:solidFill>
                <a:latin typeface="Arimo" panose="020B0604020202020204" charset="0"/>
                <a:ea typeface="Arimo" panose="020B0604020202020204" charset="0"/>
                <a:cs typeface="Arimo" panose="020B0604020202020204" charset="0"/>
              </a:rPr>
              <a:t> </a:t>
            </a:r>
            <a:r>
              <a:rPr lang="en-US" sz="2550" dirty="0" err="1">
                <a:solidFill>
                  <a:srgbClr val="191919"/>
                </a:solidFill>
                <a:latin typeface="Arimo" panose="020B0604020202020204" charset="0"/>
                <a:ea typeface="Arimo" panose="020B0604020202020204" charset="0"/>
                <a:cs typeface="Arimo" panose="020B0604020202020204" charset="0"/>
              </a:rPr>
              <a:t>hiển</a:t>
            </a:r>
            <a:r>
              <a:rPr lang="en-US" sz="2550" dirty="0">
                <a:solidFill>
                  <a:srgbClr val="191919"/>
                </a:solidFill>
                <a:latin typeface="Arimo" panose="020B0604020202020204" charset="0"/>
                <a:ea typeface="Arimo" panose="020B0604020202020204" charset="0"/>
                <a:cs typeface="Arimo" panose="020B0604020202020204" charset="0"/>
              </a:rPr>
              <a:t> </a:t>
            </a:r>
            <a:r>
              <a:rPr lang="en-US" sz="2550" dirty="0" err="1">
                <a:solidFill>
                  <a:srgbClr val="191919"/>
                </a:solidFill>
                <a:latin typeface="Arimo" panose="020B0604020202020204" charset="0"/>
                <a:ea typeface="Arimo" panose="020B0604020202020204" charset="0"/>
                <a:cs typeface="Arimo" panose="020B0604020202020204" charset="0"/>
              </a:rPr>
              <a:t>thị</a:t>
            </a:r>
            <a:r>
              <a:rPr lang="en-US" sz="2550" dirty="0">
                <a:solidFill>
                  <a:srgbClr val="191919"/>
                </a:solidFill>
                <a:latin typeface="Arimo" panose="020B0604020202020204" charset="0"/>
                <a:ea typeface="Arimo" panose="020B0604020202020204" charset="0"/>
                <a:cs typeface="Arimo" panose="020B0604020202020204" charset="0"/>
              </a:rPr>
              <a:t> </a:t>
            </a:r>
          </a:p>
          <a:p>
            <a:pPr>
              <a:lnSpc>
                <a:spcPts val="3825"/>
              </a:lnSpc>
            </a:pPr>
            <a:r>
              <a:rPr lang="en-US" sz="2550" dirty="0">
                <a:solidFill>
                  <a:srgbClr val="191919"/>
                </a:solidFill>
                <a:latin typeface="Arimo" panose="020B0604020202020204" charset="0"/>
                <a:ea typeface="Arimo" panose="020B0604020202020204" charset="0"/>
                <a:cs typeface="Arimo" panose="020B0604020202020204" charset="0"/>
              </a:rPr>
              <a:t>=&gt; Bit </a:t>
            </a:r>
            <a:r>
              <a:rPr lang="en-US" sz="2550" dirty="0" err="1">
                <a:solidFill>
                  <a:srgbClr val="191919"/>
                </a:solidFill>
                <a:latin typeface="Arimo" panose="020B0604020202020204" charset="0"/>
                <a:ea typeface="Arimo" panose="020B0604020202020204" charset="0"/>
                <a:cs typeface="Arimo" panose="020B0604020202020204" charset="0"/>
              </a:rPr>
              <a:t>thứ</a:t>
            </a:r>
            <a:r>
              <a:rPr lang="en-US" sz="2550" dirty="0">
                <a:solidFill>
                  <a:srgbClr val="191919"/>
                </a:solidFill>
                <a:latin typeface="Arimo" panose="020B0604020202020204" charset="0"/>
                <a:ea typeface="Arimo" panose="020B0604020202020204" charset="0"/>
                <a:cs typeface="Arimo" panose="020B0604020202020204" charset="0"/>
              </a:rPr>
              <a:t> 7 = 1</a:t>
            </a:r>
          </a:p>
        </p:txBody>
      </p:sp>
      <p:sp>
        <p:nvSpPr>
          <p:cNvPr id="13" name="TextBox 7">
            <a:extLst>
              <a:ext uri="{FF2B5EF4-FFF2-40B4-BE49-F238E27FC236}">
                <a16:creationId xmlns:a16="http://schemas.microsoft.com/office/drawing/2014/main" id="{5AB41E7B-6EDF-C046-D523-30CD932EAE69}"/>
              </a:ext>
            </a:extLst>
          </p:cNvPr>
          <p:cNvSpPr txBox="1"/>
          <p:nvPr/>
        </p:nvSpPr>
        <p:spPr>
          <a:xfrm flipH="1">
            <a:off x="9144000" y="9301250"/>
            <a:ext cx="636497" cy="769441"/>
          </a:xfrm>
          <a:prstGeom prst="rect">
            <a:avLst/>
          </a:prstGeom>
        </p:spPr>
        <p:txBody>
          <a:bodyPr wrap="square" lIns="0" tIns="0" rIns="0" bIns="0" rtlCol="0" anchor="t">
            <a:spAutoFit/>
          </a:bodyPr>
          <a:lstStyle/>
          <a:p>
            <a:pPr algn="ctr">
              <a:lnSpc>
                <a:spcPts val="6000"/>
              </a:lnSpc>
            </a:pPr>
            <a:r>
              <a:rPr lang="en-US" sz="5000" spc="500" dirty="0">
                <a:solidFill>
                  <a:srgbClr val="FFFFFF"/>
                </a:solidFill>
                <a:latin typeface="Arimo Bold"/>
              </a:rPr>
              <a:t>2</a:t>
            </a:r>
          </a:p>
        </p:txBody>
      </p:sp>
      <p:pic>
        <p:nvPicPr>
          <p:cNvPr id="14" name="Picture 4">
            <a:extLst>
              <a:ext uri="{FF2B5EF4-FFF2-40B4-BE49-F238E27FC236}">
                <a16:creationId xmlns:a16="http://schemas.microsoft.com/office/drawing/2014/main" id="{F5445A49-9E7C-D00B-5CAB-97524931557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20220821">
            <a:off x="170118" y="8431209"/>
            <a:ext cx="2185993" cy="557428"/>
          </a:xfrm>
          <a:prstGeom prst="rect">
            <a:avLst/>
          </a:prstGeom>
        </p:spPr>
      </p:pic>
      <p:pic>
        <p:nvPicPr>
          <p:cNvPr id="15" name="Picture 2">
            <a:extLst>
              <a:ext uri="{FF2B5EF4-FFF2-40B4-BE49-F238E27FC236}">
                <a16:creationId xmlns:a16="http://schemas.microsoft.com/office/drawing/2014/main" id="{9DB100AE-50A1-9516-7A83-0EDF1A1F5141}"/>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9699639" y="9997334"/>
            <a:ext cx="289666" cy="289666"/>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91919"/>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7050088" y="3049588"/>
            <a:ext cx="4187825" cy="4187825"/>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806869" y="4645660"/>
            <a:ext cx="3425825" cy="3425825"/>
          </a:xfrm>
          <a:prstGeom prst="rect">
            <a:avLst/>
          </a:prstGeom>
        </p:spPr>
      </p:pic>
      <p:pic>
        <p:nvPicPr>
          <p:cNvPr id="4" name="Picture 4"/>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1379179">
            <a:off x="3369975" y="4909127"/>
            <a:ext cx="3916284" cy="998652"/>
          </a:xfrm>
          <a:prstGeom prst="rect">
            <a:avLst/>
          </a:prstGeom>
        </p:spPr>
      </p:pic>
      <p:pic>
        <p:nvPicPr>
          <p:cNvPr id="5" name="Picture 5"/>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4232694" y="8421411"/>
            <a:ext cx="1865589" cy="1865589"/>
          </a:xfrm>
          <a:prstGeom prst="rect">
            <a:avLst/>
          </a:prstGeom>
        </p:spPr>
      </p:pic>
      <p:sp>
        <p:nvSpPr>
          <p:cNvPr id="6" name="TextBox 6"/>
          <p:cNvSpPr txBox="1"/>
          <p:nvPr/>
        </p:nvSpPr>
        <p:spPr>
          <a:xfrm>
            <a:off x="1213894" y="5948998"/>
            <a:ext cx="2611775" cy="790575"/>
          </a:xfrm>
          <a:prstGeom prst="rect">
            <a:avLst/>
          </a:prstGeom>
        </p:spPr>
        <p:txBody>
          <a:bodyPr lIns="0" tIns="0" rIns="0" bIns="0" rtlCol="0" anchor="t">
            <a:spAutoFit/>
          </a:bodyPr>
          <a:lstStyle/>
          <a:p>
            <a:pPr algn="ctr">
              <a:lnSpc>
                <a:spcPts val="6000"/>
              </a:lnSpc>
            </a:pPr>
            <a:r>
              <a:rPr lang="en-US" sz="5000" spc="500">
                <a:solidFill>
                  <a:srgbClr val="FFFFFF"/>
                </a:solidFill>
                <a:latin typeface="Arimo Bold"/>
              </a:rPr>
              <a:t>1</a:t>
            </a:r>
          </a:p>
        </p:txBody>
      </p:sp>
      <p:sp>
        <p:nvSpPr>
          <p:cNvPr id="7" name="TextBox 7"/>
          <p:cNvSpPr txBox="1"/>
          <p:nvPr/>
        </p:nvSpPr>
        <p:spPr>
          <a:xfrm>
            <a:off x="7838113" y="4724400"/>
            <a:ext cx="2611775" cy="790575"/>
          </a:xfrm>
          <a:prstGeom prst="rect">
            <a:avLst/>
          </a:prstGeom>
        </p:spPr>
        <p:txBody>
          <a:bodyPr lIns="0" tIns="0" rIns="0" bIns="0" rtlCol="0" anchor="t">
            <a:spAutoFit/>
          </a:bodyPr>
          <a:lstStyle/>
          <a:p>
            <a:pPr algn="ctr">
              <a:lnSpc>
                <a:spcPts val="6000"/>
              </a:lnSpc>
            </a:pPr>
            <a:r>
              <a:rPr lang="en-US" sz="5000" spc="500">
                <a:solidFill>
                  <a:srgbClr val="FFFFFF"/>
                </a:solidFill>
                <a:latin typeface="Arimo Bold"/>
              </a:rPr>
              <a:t>2</a:t>
            </a:r>
          </a:p>
        </p:txBody>
      </p:sp>
      <p:sp>
        <p:nvSpPr>
          <p:cNvPr id="8" name="TextBox 8"/>
          <p:cNvSpPr txBox="1"/>
          <p:nvPr/>
        </p:nvSpPr>
        <p:spPr>
          <a:xfrm>
            <a:off x="2519781" y="2160353"/>
            <a:ext cx="14948393" cy="1557019"/>
          </a:xfrm>
          <a:prstGeom prst="rect">
            <a:avLst/>
          </a:prstGeom>
        </p:spPr>
        <p:txBody>
          <a:bodyPr lIns="0" tIns="0" rIns="0" bIns="0" rtlCol="0" anchor="t">
            <a:spAutoFit/>
          </a:bodyPr>
          <a:lstStyle/>
          <a:p>
            <a:pPr algn="ctr">
              <a:lnSpc>
                <a:spcPts val="12880"/>
              </a:lnSpc>
            </a:pPr>
            <a:r>
              <a:rPr lang="en-US" sz="9200" b="1" dirty="0">
                <a:solidFill>
                  <a:srgbClr val="FFFFFF"/>
                </a:solidFill>
                <a:latin typeface="Leelawadee UI" panose="020B0502040204020203" pitchFamily="34" charset="-34"/>
                <a:cs typeface="Leelawadee UI" panose="020B0502040204020203" pitchFamily="34" charset="-34"/>
              </a:rPr>
              <a:t>CÁC THIẾT BỊ SỬ DỤNG</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2257949" y="1942127"/>
            <a:ext cx="4491099" cy="1412655"/>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257819" y="1942127"/>
            <a:ext cx="4491099" cy="1412655"/>
          </a:xfrm>
          <a:prstGeom prst="rect">
            <a:avLst/>
          </a:prstGeom>
        </p:spPr>
      </p:pic>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6799472" y="1942127"/>
            <a:ext cx="4491099" cy="1412655"/>
          </a:xfrm>
          <a:prstGeom prst="rect">
            <a:avLst/>
          </a:prstGeom>
        </p:spPr>
      </p:pic>
      <p:pic>
        <p:nvPicPr>
          <p:cNvPr id="5" name="Picture 5"/>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7192315" y="612415"/>
            <a:ext cx="559181" cy="296366"/>
          </a:xfrm>
          <a:prstGeom prst="rect">
            <a:avLst/>
          </a:prstGeom>
        </p:spPr>
      </p:pic>
      <p:pic>
        <p:nvPicPr>
          <p:cNvPr id="6" name="Picture 6"/>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059746" y="760598"/>
            <a:ext cx="300896" cy="300896"/>
          </a:xfrm>
          <a:prstGeom prst="rect">
            <a:avLst/>
          </a:prstGeom>
        </p:spPr>
      </p:pic>
      <p:pic>
        <p:nvPicPr>
          <p:cNvPr id="7" name="Picture 7"/>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2843309" y="1268486"/>
            <a:ext cx="6873872" cy="162473"/>
          </a:xfrm>
          <a:prstGeom prst="rect">
            <a:avLst/>
          </a:prstGeom>
        </p:spPr>
      </p:pic>
      <p:pic>
        <p:nvPicPr>
          <p:cNvPr id="8" name="Picture 8"/>
          <p:cNvPicPr>
            <a:picLocks noChangeAspect="1"/>
          </p:cNvPicPr>
          <p:nvPr/>
        </p:nvPicPr>
        <p:blipFill>
          <a:blip r:embed="rId10"/>
          <a:srcRect/>
          <a:stretch>
            <a:fillRect/>
          </a:stretch>
        </p:blipFill>
        <p:spPr>
          <a:xfrm>
            <a:off x="840772" y="3564332"/>
            <a:ext cx="5325193" cy="5237027"/>
          </a:xfrm>
          <a:prstGeom prst="rect">
            <a:avLst/>
          </a:prstGeom>
        </p:spPr>
      </p:pic>
      <p:pic>
        <p:nvPicPr>
          <p:cNvPr id="9" name="Picture 9"/>
          <p:cNvPicPr>
            <a:picLocks noChangeAspect="1"/>
          </p:cNvPicPr>
          <p:nvPr/>
        </p:nvPicPr>
        <p:blipFill>
          <a:blip r:embed="rId11"/>
          <a:srcRect/>
          <a:stretch>
            <a:fillRect/>
          </a:stretch>
        </p:blipFill>
        <p:spPr>
          <a:xfrm>
            <a:off x="7099904" y="3564332"/>
            <a:ext cx="3890234" cy="5512310"/>
          </a:xfrm>
          <a:prstGeom prst="rect">
            <a:avLst/>
          </a:prstGeom>
        </p:spPr>
      </p:pic>
      <p:pic>
        <p:nvPicPr>
          <p:cNvPr id="10" name="Picture 10"/>
          <p:cNvPicPr>
            <a:picLocks noChangeAspect="1"/>
          </p:cNvPicPr>
          <p:nvPr/>
        </p:nvPicPr>
        <p:blipFill>
          <a:blip r:embed="rId12"/>
          <a:srcRect/>
          <a:stretch>
            <a:fillRect/>
          </a:stretch>
        </p:blipFill>
        <p:spPr>
          <a:xfrm>
            <a:off x="12846560" y="3532692"/>
            <a:ext cx="3313877" cy="6535335"/>
          </a:xfrm>
          <a:prstGeom prst="rect">
            <a:avLst/>
          </a:prstGeom>
        </p:spPr>
      </p:pic>
      <p:sp>
        <p:nvSpPr>
          <p:cNvPr id="11" name="TextBox 11"/>
          <p:cNvSpPr txBox="1"/>
          <p:nvPr/>
        </p:nvSpPr>
        <p:spPr>
          <a:xfrm>
            <a:off x="1257819" y="2316667"/>
            <a:ext cx="4674564" cy="596900"/>
          </a:xfrm>
          <a:prstGeom prst="rect">
            <a:avLst/>
          </a:prstGeom>
        </p:spPr>
        <p:txBody>
          <a:bodyPr lIns="0" tIns="0" rIns="0" bIns="0" rtlCol="0" anchor="t">
            <a:spAutoFit/>
          </a:bodyPr>
          <a:lstStyle/>
          <a:p>
            <a:pPr marL="0" lvl="0" indent="0" algn="ctr">
              <a:lnSpc>
                <a:spcPts val="4899"/>
              </a:lnSpc>
              <a:spcBef>
                <a:spcPct val="0"/>
              </a:spcBef>
            </a:pPr>
            <a:r>
              <a:rPr lang="en-US" sz="3499" dirty="0">
                <a:solidFill>
                  <a:srgbClr val="FFFFFF"/>
                </a:solidFill>
                <a:latin typeface="Roboto Bold"/>
              </a:rPr>
              <a:t>8086</a:t>
            </a:r>
          </a:p>
        </p:txBody>
      </p:sp>
      <p:sp>
        <p:nvSpPr>
          <p:cNvPr id="12" name="TextBox 12"/>
          <p:cNvSpPr txBox="1"/>
          <p:nvPr/>
        </p:nvSpPr>
        <p:spPr>
          <a:xfrm>
            <a:off x="6613754" y="2316667"/>
            <a:ext cx="4807456" cy="596900"/>
          </a:xfrm>
          <a:prstGeom prst="rect">
            <a:avLst/>
          </a:prstGeom>
        </p:spPr>
        <p:txBody>
          <a:bodyPr lIns="0" tIns="0" rIns="0" bIns="0" rtlCol="0" anchor="t">
            <a:spAutoFit/>
          </a:bodyPr>
          <a:lstStyle/>
          <a:p>
            <a:pPr algn="ctr">
              <a:lnSpc>
                <a:spcPts val="4899"/>
              </a:lnSpc>
            </a:pPr>
            <a:r>
              <a:rPr lang="en-US" sz="3499" dirty="0">
                <a:solidFill>
                  <a:srgbClr val="FFFFFF"/>
                </a:solidFill>
                <a:latin typeface="Roboto Bold"/>
              </a:rPr>
              <a:t>74HC373</a:t>
            </a:r>
          </a:p>
        </p:txBody>
      </p:sp>
      <p:sp>
        <p:nvSpPr>
          <p:cNvPr id="13" name="TextBox 13"/>
          <p:cNvSpPr txBox="1"/>
          <p:nvPr/>
        </p:nvSpPr>
        <p:spPr>
          <a:xfrm>
            <a:off x="12257949" y="2316667"/>
            <a:ext cx="4557297" cy="1216025"/>
          </a:xfrm>
          <a:prstGeom prst="rect">
            <a:avLst/>
          </a:prstGeom>
        </p:spPr>
        <p:txBody>
          <a:bodyPr lIns="0" tIns="0" rIns="0" bIns="0" rtlCol="0" anchor="t">
            <a:spAutoFit/>
          </a:bodyPr>
          <a:lstStyle/>
          <a:p>
            <a:pPr algn="ctr">
              <a:lnSpc>
                <a:spcPts val="4899"/>
              </a:lnSpc>
            </a:pPr>
            <a:r>
              <a:rPr lang="en-US" sz="3499" dirty="0">
                <a:solidFill>
                  <a:srgbClr val="FFFFFF"/>
                </a:solidFill>
                <a:latin typeface="Roboto Bold"/>
              </a:rPr>
              <a:t>8255A</a:t>
            </a:r>
          </a:p>
          <a:p>
            <a:pPr algn="ctr">
              <a:lnSpc>
                <a:spcPts val="4899"/>
              </a:lnSpc>
            </a:pPr>
            <a:endParaRPr lang="en-US" sz="3499" dirty="0">
              <a:solidFill>
                <a:srgbClr val="FFFFFF"/>
              </a:solidFill>
              <a:latin typeface="Roboto Bold"/>
            </a:endParaRPr>
          </a:p>
        </p:txBody>
      </p:sp>
      <p:sp>
        <p:nvSpPr>
          <p:cNvPr id="14" name="TextBox 14"/>
          <p:cNvSpPr txBox="1"/>
          <p:nvPr/>
        </p:nvSpPr>
        <p:spPr>
          <a:xfrm>
            <a:off x="2857413" y="294778"/>
            <a:ext cx="12740685" cy="1137285"/>
          </a:xfrm>
          <a:prstGeom prst="rect">
            <a:avLst/>
          </a:prstGeom>
        </p:spPr>
        <p:txBody>
          <a:bodyPr lIns="0" tIns="0" rIns="0" bIns="0" rtlCol="0" anchor="t">
            <a:spAutoFit/>
          </a:bodyPr>
          <a:lstStyle/>
          <a:p>
            <a:pPr algn="ctr">
              <a:lnSpc>
                <a:spcPts val="9240"/>
              </a:lnSpc>
            </a:pPr>
            <a:r>
              <a:rPr lang="en-US" sz="6600" dirty="0" err="1">
                <a:solidFill>
                  <a:srgbClr val="18072B"/>
                </a:solidFill>
                <a:latin typeface="Roboto Bold"/>
              </a:rPr>
              <a:t>Các</a:t>
            </a:r>
            <a:r>
              <a:rPr lang="en-US" sz="6600" dirty="0">
                <a:solidFill>
                  <a:srgbClr val="18072B"/>
                </a:solidFill>
                <a:latin typeface="Roboto Bold"/>
              </a:rPr>
              <a:t> </a:t>
            </a:r>
            <a:r>
              <a:rPr lang="en-US" sz="6600" dirty="0" err="1">
                <a:solidFill>
                  <a:srgbClr val="18072B"/>
                </a:solidFill>
                <a:latin typeface="Roboto Bold"/>
              </a:rPr>
              <a:t>thiết</a:t>
            </a:r>
            <a:r>
              <a:rPr lang="en-US" sz="6600" dirty="0">
                <a:solidFill>
                  <a:srgbClr val="18072B"/>
                </a:solidFill>
                <a:latin typeface="Roboto Bold"/>
              </a:rPr>
              <a:t> bị</a:t>
            </a:r>
          </a:p>
        </p:txBody>
      </p:sp>
      <p:pic>
        <p:nvPicPr>
          <p:cNvPr id="15" name="Picture 4">
            <a:extLst>
              <a:ext uri="{FF2B5EF4-FFF2-40B4-BE49-F238E27FC236}">
                <a16:creationId xmlns:a16="http://schemas.microsoft.com/office/drawing/2014/main" id="{59DCB60A-4423-103B-1ED4-1FBF24E4A970}"/>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p:blipFill>
        <p:spPr>
          <a:xfrm>
            <a:off x="2505248" y="-396895"/>
            <a:ext cx="704330" cy="704330"/>
          </a:xfrm>
          <a:prstGeom prst="rect">
            <a:avLst/>
          </a:prstGeom>
        </p:spPr>
      </p:pic>
      <p:pic>
        <p:nvPicPr>
          <p:cNvPr id="16" name="Picture 2">
            <a:extLst>
              <a:ext uri="{FF2B5EF4-FFF2-40B4-BE49-F238E27FC236}">
                <a16:creationId xmlns:a16="http://schemas.microsoft.com/office/drawing/2014/main" id="{E87C541B-D10D-1DD0-A975-0B8192F2746E}"/>
              </a:ext>
            </a:extLst>
          </p:cNvPr>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rcRect/>
          <a:stretch>
            <a:fillRect/>
          </a:stretch>
        </p:blipFill>
        <p:spPr>
          <a:xfrm>
            <a:off x="6405114" y="9992222"/>
            <a:ext cx="723819" cy="723819"/>
          </a:xfrm>
          <a:prstGeom prst="rect">
            <a:avLst/>
          </a:prstGeom>
        </p:spPr>
      </p:pic>
      <p:pic>
        <p:nvPicPr>
          <p:cNvPr id="17" name="Picture 3">
            <a:extLst>
              <a:ext uri="{FF2B5EF4-FFF2-40B4-BE49-F238E27FC236}">
                <a16:creationId xmlns:a16="http://schemas.microsoft.com/office/drawing/2014/main" id="{C99ECE3E-C149-9679-D792-24725DCE94CE}"/>
              </a:ext>
            </a:extLst>
          </p:cNvPr>
          <p:cNvPicPr>
            <a:picLocks noChangeAspect="1"/>
          </p:cNvPicPr>
          <p:nvPr/>
        </p:nvPicPr>
        <p:blipFill>
          <a:blip r:embed="rId17" cstate="print">
            <a:extLst>
              <a:ext uri="{28A0092B-C50C-407E-A947-70E740481C1C}">
                <a14:useLocalDpi xmlns:a14="http://schemas.microsoft.com/office/drawing/2010/main" val="0"/>
              </a:ext>
              <a:ext uri="{96DAC541-7B7A-43D3-8B79-37D633B846F1}">
                <asvg:svgBlip xmlns:asvg="http://schemas.microsoft.com/office/drawing/2016/SVG/main" r:embed="rId18"/>
              </a:ext>
            </a:extLst>
          </a:blip>
          <a:srcRect/>
          <a:stretch>
            <a:fillRect/>
          </a:stretch>
        </p:blipFill>
        <p:spPr>
          <a:xfrm>
            <a:off x="17869991" y="3771900"/>
            <a:ext cx="836018" cy="836018"/>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down)">
                                      <p:cBhvr>
                                        <p:cTn id="10" dur="500"/>
                                        <p:tgtEl>
                                          <p:spTgt spid="11"/>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wipe(down)">
                                      <p:cBhvr>
                                        <p:cTn id="13" dur="500"/>
                                        <p:tgtEl>
                                          <p:spTgt spid="12"/>
                                        </p:tgtEl>
                                      </p:cBhvr>
                                    </p:animEffect>
                                  </p:childTnLst>
                                </p:cTn>
                              </p:par>
                              <p:par>
                                <p:cTn id="14" presetID="22" presetClass="entr" presetSubtype="4" fill="hold"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wipe(down)">
                                      <p:cBhvr>
                                        <p:cTn id="16" dur="500"/>
                                        <p:tgtEl>
                                          <p:spTgt spid="4"/>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wipe(down)">
                                      <p:cBhvr>
                                        <p:cTn id="19" dur="500"/>
                                        <p:tgtEl>
                                          <p:spTgt spid="13"/>
                                        </p:tgtEl>
                                      </p:cBhvr>
                                    </p:animEffect>
                                  </p:childTnLst>
                                </p:cTn>
                              </p:par>
                              <p:par>
                                <p:cTn id="20" presetID="22" presetClass="entr" presetSubtype="4" fill="hold" nodeType="with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wipe(down)">
                                      <p:cBhvr>
                                        <p:cTn id="22" dur="500"/>
                                        <p:tgtEl>
                                          <p:spTgt spid="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wipe(down)">
                                      <p:cBhvr>
                                        <p:cTn id="27" dur="500"/>
                                        <p:tgtEl>
                                          <p:spTgt spid="9"/>
                                        </p:tgtEl>
                                      </p:cBhvr>
                                    </p:animEffect>
                                  </p:childTnLst>
                                </p:cTn>
                              </p:par>
                              <p:par>
                                <p:cTn id="28" presetID="22" presetClass="entr" presetSubtype="4" fill="hold" nodeType="with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wipe(down)">
                                      <p:cBhvr>
                                        <p:cTn id="30" dur="500"/>
                                        <p:tgtEl>
                                          <p:spTgt spid="8"/>
                                        </p:tgtEl>
                                      </p:cBhvr>
                                    </p:animEffect>
                                  </p:childTnLst>
                                </p:cTn>
                              </p:par>
                              <p:par>
                                <p:cTn id="31" presetID="22" presetClass="entr" presetSubtype="4" fill="hold" nodeType="with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wipe(down)">
                                      <p:cBhvr>
                                        <p:cTn id="3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7192315" y="612415"/>
            <a:ext cx="559181" cy="296366"/>
          </a:xfrm>
          <a:prstGeom prst="rect">
            <a:avLst/>
          </a:prstGeom>
        </p:spPr>
      </p:pic>
      <p:pic>
        <p:nvPicPr>
          <p:cNvPr id="6" name="Picture 6"/>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059746" y="571500"/>
            <a:ext cx="300896" cy="300896"/>
          </a:xfrm>
          <a:prstGeom prst="rect">
            <a:avLst/>
          </a:prstGeom>
        </p:spPr>
      </p:pic>
      <p:pic>
        <p:nvPicPr>
          <p:cNvPr id="7" name="Picture 7"/>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4724400" y="176839"/>
            <a:ext cx="6873872" cy="162473"/>
          </a:xfrm>
          <a:prstGeom prst="rect">
            <a:avLst/>
          </a:prstGeom>
        </p:spPr>
      </p:pic>
      <p:sp>
        <p:nvSpPr>
          <p:cNvPr id="11" name="TextBox 11"/>
          <p:cNvSpPr txBox="1"/>
          <p:nvPr/>
        </p:nvSpPr>
        <p:spPr>
          <a:xfrm>
            <a:off x="1257819" y="2316667"/>
            <a:ext cx="4674564" cy="596900"/>
          </a:xfrm>
          <a:prstGeom prst="rect">
            <a:avLst/>
          </a:prstGeom>
        </p:spPr>
        <p:txBody>
          <a:bodyPr lIns="0" tIns="0" rIns="0" bIns="0" rtlCol="0" anchor="t">
            <a:spAutoFit/>
          </a:bodyPr>
          <a:lstStyle/>
          <a:p>
            <a:pPr marL="0" lvl="0" indent="0" algn="ctr">
              <a:lnSpc>
                <a:spcPts val="4899"/>
              </a:lnSpc>
              <a:spcBef>
                <a:spcPct val="0"/>
              </a:spcBef>
            </a:pPr>
            <a:r>
              <a:rPr lang="en-US" sz="3499" dirty="0">
                <a:solidFill>
                  <a:srgbClr val="FFFFFF"/>
                </a:solidFill>
                <a:latin typeface="Roboto Bold"/>
              </a:rPr>
              <a:t>8086</a:t>
            </a:r>
          </a:p>
        </p:txBody>
      </p:sp>
      <p:sp>
        <p:nvSpPr>
          <p:cNvPr id="12" name="TextBox 12"/>
          <p:cNvSpPr txBox="1"/>
          <p:nvPr/>
        </p:nvSpPr>
        <p:spPr>
          <a:xfrm>
            <a:off x="6613754" y="2316667"/>
            <a:ext cx="4807456" cy="596900"/>
          </a:xfrm>
          <a:prstGeom prst="rect">
            <a:avLst/>
          </a:prstGeom>
        </p:spPr>
        <p:txBody>
          <a:bodyPr lIns="0" tIns="0" rIns="0" bIns="0" rtlCol="0" anchor="t">
            <a:spAutoFit/>
          </a:bodyPr>
          <a:lstStyle/>
          <a:p>
            <a:pPr algn="ctr">
              <a:lnSpc>
                <a:spcPts val="4899"/>
              </a:lnSpc>
            </a:pPr>
            <a:r>
              <a:rPr lang="en-US" sz="3499" dirty="0">
                <a:solidFill>
                  <a:srgbClr val="FFFFFF"/>
                </a:solidFill>
                <a:latin typeface="Roboto Bold"/>
              </a:rPr>
              <a:t>74HC373</a:t>
            </a:r>
          </a:p>
        </p:txBody>
      </p:sp>
      <p:sp>
        <p:nvSpPr>
          <p:cNvPr id="13" name="TextBox 13"/>
          <p:cNvSpPr txBox="1"/>
          <p:nvPr/>
        </p:nvSpPr>
        <p:spPr>
          <a:xfrm>
            <a:off x="12257949" y="2316667"/>
            <a:ext cx="4557297" cy="1216025"/>
          </a:xfrm>
          <a:prstGeom prst="rect">
            <a:avLst/>
          </a:prstGeom>
        </p:spPr>
        <p:txBody>
          <a:bodyPr lIns="0" tIns="0" rIns="0" bIns="0" rtlCol="0" anchor="t">
            <a:spAutoFit/>
          </a:bodyPr>
          <a:lstStyle/>
          <a:p>
            <a:pPr algn="ctr">
              <a:lnSpc>
                <a:spcPts val="4899"/>
              </a:lnSpc>
            </a:pPr>
            <a:r>
              <a:rPr lang="en-US" sz="3499" dirty="0">
                <a:solidFill>
                  <a:srgbClr val="FFFFFF"/>
                </a:solidFill>
                <a:latin typeface="Roboto Bold"/>
              </a:rPr>
              <a:t>825A</a:t>
            </a:r>
          </a:p>
          <a:p>
            <a:pPr algn="ctr">
              <a:lnSpc>
                <a:spcPts val="4899"/>
              </a:lnSpc>
            </a:pPr>
            <a:endParaRPr lang="en-US" sz="3499" dirty="0">
              <a:solidFill>
                <a:srgbClr val="FFFFFF"/>
              </a:solidFill>
              <a:latin typeface="Roboto Bold"/>
            </a:endParaRPr>
          </a:p>
        </p:txBody>
      </p:sp>
      <p:pic>
        <p:nvPicPr>
          <p:cNvPr id="15" name="Picture 4">
            <a:extLst>
              <a:ext uri="{FF2B5EF4-FFF2-40B4-BE49-F238E27FC236}">
                <a16:creationId xmlns:a16="http://schemas.microsoft.com/office/drawing/2014/main" id="{59DCB60A-4423-103B-1ED4-1FBF24E4A970}"/>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2623236" y="-396895"/>
            <a:ext cx="704330" cy="704330"/>
          </a:xfrm>
          <a:prstGeom prst="rect">
            <a:avLst/>
          </a:prstGeom>
        </p:spPr>
      </p:pic>
      <p:pic>
        <p:nvPicPr>
          <p:cNvPr id="16" name="Picture 2">
            <a:extLst>
              <a:ext uri="{FF2B5EF4-FFF2-40B4-BE49-F238E27FC236}">
                <a16:creationId xmlns:a16="http://schemas.microsoft.com/office/drawing/2014/main" id="{E87C541B-D10D-1DD0-A975-0B8192F2746E}"/>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6405114" y="9992222"/>
            <a:ext cx="723819" cy="723819"/>
          </a:xfrm>
          <a:prstGeom prst="rect">
            <a:avLst/>
          </a:prstGeom>
        </p:spPr>
      </p:pic>
      <p:pic>
        <p:nvPicPr>
          <p:cNvPr id="17" name="Picture 3">
            <a:extLst>
              <a:ext uri="{FF2B5EF4-FFF2-40B4-BE49-F238E27FC236}">
                <a16:creationId xmlns:a16="http://schemas.microsoft.com/office/drawing/2014/main" id="{C99ECE3E-C149-9679-D792-24725DCE94CE}"/>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17869991" y="3771900"/>
            <a:ext cx="836018" cy="836018"/>
          </a:xfrm>
          <a:prstGeom prst="rect">
            <a:avLst/>
          </a:prstGeom>
        </p:spPr>
      </p:pic>
      <p:pic>
        <p:nvPicPr>
          <p:cNvPr id="19" name="Picture 18">
            <a:extLst>
              <a:ext uri="{FF2B5EF4-FFF2-40B4-BE49-F238E27FC236}">
                <a16:creationId xmlns:a16="http://schemas.microsoft.com/office/drawing/2014/main" id="{A28704ED-57B4-BFA8-ADC1-F04E5E4F2F07}"/>
              </a:ext>
            </a:extLst>
          </p:cNvPr>
          <p:cNvPicPr>
            <a:picLocks noChangeAspect="1"/>
          </p:cNvPicPr>
          <p:nvPr/>
        </p:nvPicPr>
        <p:blipFill>
          <a:blip r:embed="rId14"/>
          <a:stretch>
            <a:fillRect/>
          </a:stretch>
        </p:blipFill>
        <p:spPr>
          <a:xfrm>
            <a:off x="864587" y="1096310"/>
            <a:ext cx="16622558" cy="8238190"/>
          </a:xfrm>
          <a:prstGeom prst="rect">
            <a:avLst/>
          </a:prstGeom>
        </p:spPr>
      </p:pic>
    </p:spTree>
    <p:extLst>
      <p:ext uri="{BB962C8B-B14F-4D97-AF65-F5344CB8AC3E}">
        <p14:creationId xmlns:p14="http://schemas.microsoft.com/office/powerpoint/2010/main" val="306351697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wipe(down)">
                                      <p:cBhvr>
                                        <p:cTn id="10" dur="500"/>
                                        <p:tgtEl>
                                          <p:spTgt spid="12"/>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wipe(down)">
                                      <p:cBhvr>
                                        <p:cTn id="1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91919"/>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3306744" y="4640480"/>
            <a:ext cx="4187825" cy="4187825"/>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7698382" y="2746931"/>
            <a:ext cx="3787098" cy="3787098"/>
          </a:xfrm>
          <a:prstGeom prst="rect">
            <a:avLst/>
          </a:prstGeom>
        </p:spPr>
      </p:pic>
      <p:pic>
        <p:nvPicPr>
          <p:cNvPr id="4" name="Picture 4"/>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376219" y="5021480"/>
            <a:ext cx="3425825" cy="3425825"/>
          </a:xfrm>
          <a:prstGeom prst="rect">
            <a:avLst/>
          </a:prstGeom>
        </p:spPr>
      </p:pic>
      <p:pic>
        <p:nvPicPr>
          <p:cNvPr id="5" name="Picture 5"/>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3244738" y="5294630"/>
            <a:ext cx="1499661" cy="382414"/>
          </a:xfrm>
          <a:prstGeom prst="rect">
            <a:avLst/>
          </a:prstGeom>
        </p:spPr>
      </p:pic>
      <p:pic>
        <p:nvPicPr>
          <p:cNvPr id="6" name="Picture 6"/>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rot="-879452">
            <a:off x="6633955" y="4993617"/>
            <a:ext cx="1892679" cy="946339"/>
          </a:xfrm>
          <a:prstGeom prst="rect">
            <a:avLst/>
          </a:prstGeom>
        </p:spPr>
      </p:pic>
      <p:pic>
        <p:nvPicPr>
          <p:cNvPr id="7" name="Picture 7"/>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376219" y="638594"/>
            <a:ext cx="1865589" cy="1865589"/>
          </a:xfrm>
          <a:prstGeom prst="rect">
            <a:avLst/>
          </a:prstGeom>
        </p:spPr>
      </p:pic>
      <p:pic>
        <p:nvPicPr>
          <p:cNvPr id="8" name="Picture 8"/>
          <p:cNvPicPr>
            <a:picLocks noChangeAspect="1"/>
          </p:cNvPicPr>
          <p:nvPr/>
        </p:nvPicPr>
        <p:blipFill>
          <a:blip r:embed="rId14"/>
          <a:srcRect l="3070" r="3070"/>
          <a:stretch>
            <a:fillRect/>
          </a:stretch>
        </p:blipFill>
        <p:spPr>
          <a:xfrm>
            <a:off x="14647779" y="0"/>
            <a:ext cx="3718464" cy="10287000"/>
          </a:xfrm>
          <a:prstGeom prst="rect">
            <a:avLst/>
          </a:prstGeom>
        </p:spPr>
      </p:pic>
      <p:sp>
        <p:nvSpPr>
          <p:cNvPr id="9" name="TextBox 9"/>
          <p:cNvSpPr txBox="1"/>
          <p:nvPr/>
        </p:nvSpPr>
        <p:spPr>
          <a:xfrm>
            <a:off x="773719" y="6231372"/>
            <a:ext cx="2611775" cy="790575"/>
          </a:xfrm>
          <a:prstGeom prst="rect">
            <a:avLst/>
          </a:prstGeom>
        </p:spPr>
        <p:txBody>
          <a:bodyPr lIns="0" tIns="0" rIns="0" bIns="0" rtlCol="0" anchor="t">
            <a:spAutoFit/>
          </a:bodyPr>
          <a:lstStyle/>
          <a:p>
            <a:pPr algn="ctr">
              <a:lnSpc>
                <a:spcPts val="6000"/>
              </a:lnSpc>
            </a:pPr>
            <a:r>
              <a:rPr lang="en-US" sz="5000" spc="500">
                <a:solidFill>
                  <a:srgbClr val="FFFFFF"/>
                </a:solidFill>
                <a:latin typeface="Arimo Bold"/>
              </a:rPr>
              <a:t>1</a:t>
            </a:r>
          </a:p>
        </p:txBody>
      </p:sp>
      <p:sp>
        <p:nvSpPr>
          <p:cNvPr id="10" name="TextBox 10"/>
          <p:cNvSpPr txBox="1"/>
          <p:nvPr/>
        </p:nvSpPr>
        <p:spPr>
          <a:xfrm>
            <a:off x="4094769" y="6144970"/>
            <a:ext cx="2611775" cy="790575"/>
          </a:xfrm>
          <a:prstGeom prst="rect">
            <a:avLst/>
          </a:prstGeom>
        </p:spPr>
        <p:txBody>
          <a:bodyPr lIns="0" tIns="0" rIns="0" bIns="0" rtlCol="0" anchor="t">
            <a:spAutoFit/>
          </a:bodyPr>
          <a:lstStyle/>
          <a:p>
            <a:pPr algn="ctr">
              <a:lnSpc>
                <a:spcPts val="6000"/>
              </a:lnSpc>
            </a:pPr>
            <a:r>
              <a:rPr lang="en-US" sz="5000" spc="500">
                <a:solidFill>
                  <a:srgbClr val="FFFFFF"/>
                </a:solidFill>
                <a:latin typeface="Arimo Bold"/>
              </a:rPr>
              <a:t>2</a:t>
            </a:r>
          </a:p>
        </p:txBody>
      </p:sp>
      <p:sp>
        <p:nvSpPr>
          <p:cNvPr id="11" name="TextBox 11"/>
          <p:cNvSpPr txBox="1"/>
          <p:nvPr/>
        </p:nvSpPr>
        <p:spPr>
          <a:xfrm>
            <a:off x="8286043" y="4230905"/>
            <a:ext cx="2611775" cy="790575"/>
          </a:xfrm>
          <a:prstGeom prst="rect">
            <a:avLst/>
          </a:prstGeom>
        </p:spPr>
        <p:txBody>
          <a:bodyPr lIns="0" tIns="0" rIns="0" bIns="0" rtlCol="0" anchor="t">
            <a:spAutoFit/>
          </a:bodyPr>
          <a:lstStyle/>
          <a:p>
            <a:pPr algn="ctr">
              <a:lnSpc>
                <a:spcPts val="6000"/>
              </a:lnSpc>
            </a:pPr>
            <a:r>
              <a:rPr lang="en-US" sz="5000" spc="500">
                <a:solidFill>
                  <a:srgbClr val="FFFFFF"/>
                </a:solidFill>
                <a:latin typeface="Arimo Bold"/>
              </a:rPr>
              <a:t>3</a:t>
            </a:r>
          </a:p>
        </p:txBody>
      </p:sp>
      <p:sp>
        <p:nvSpPr>
          <p:cNvPr id="12" name="TextBox 12"/>
          <p:cNvSpPr txBox="1"/>
          <p:nvPr/>
        </p:nvSpPr>
        <p:spPr>
          <a:xfrm>
            <a:off x="5777542" y="1826161"/>
            <a:ext cx="6795019" cy="1566544"/>
          </a:xfrm>
          <a:prstGeom prst="rect">
            <a:avLst/>
          </a:prstGeom>
        </p:spPr>
        <p:txBody>
          <a:bodyPr lIns="0" tIns="0" rIns="0" bIns="0" rtlCol="0" anchor="t">
            <a:spAutoFit/>
          </a:bodyPr>
          <a:lstStyle/>
          <a:p>
            <a:pPr algn="ctr">
              <a:lnSpc>
                <a:spcPts val="12880"/>
              </a:lnSpc>
            </a:pPr>
            <a:r>
              <a:rPr lang="en-US" sz="9200" dirty="0">
                <a:solidFill>
                  <a:srgbClr val="FFFFFF"/>
                </a:solidFill>
                <a:latin typeface="Noto Sans Bold"/>
              </a:rPr>
              <a:t>8255A</a:t>
            </a:r>
          </a:p>
        </p:txBody>
      </p:sp>
      <p:pic>
        <p:nvPicPr>
          <p:cNvPr id="14" name="Picture 26">
            <a:extLst>
              <a:ext uri="{FF2B5EF4-FFF2-40B4-BE49-F238E27FC236}">
                <a16:creationId xmlns:a16="http://schemas.microsoft.com/office/drawing/2014/main" id="{3DA65DD7-A3D1-BB82-6E82-120D235CF970}"/>
              </a:ext>
            </a:extLst>
          </p:cNvPr>
          <p:cNvPicPr>
            <a:picLocks noChangeAspect="1"/>
          </p:cNvPicPr>
          <p:nvPr/>
        </p:nvPicPr>
        <p:blipFill>
          <a:blip r:embed="rId15"/>
          <a:srcRect/>
          <a:stretch>
            <a:fillRect/>
          </a:stretch>
        </p:blipFill>
        <p:spPr>
          <a:xfrm rot="12511251">
            <a:off x="14708177" y="10353135"/>
            <a:ext cx="364883" cy="345727"/>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565</TotalTime>
  <Words>1002</Words>
  <Application>Microsoft Office PowerPoint</Application>
  <PresentationFormat>Custom</PresentationFormat>
  <Paragraphs>161</Paragraphs>
  <Slides>18</Slides>
  <Notes>1</Notes>
  <HiddenSlides>0</HiddenSlides>
  <MMClips>1</MMClips>
  <ScaleCrop>false</ScaleCrop>
  <HeadingPairs>
    <vt:vector size="6" baseType="variant">
      <vt:variant>
        <vt:lpstr>Fonts Used</vt:lpstr>
      </vt:variant>
      <vt:variant>
        <vt:i4>16</vt:i4>
      </vt:variant>
      <vt:variant>
        <vt:lpstr>Theme</vt:lpstr>
      </vt:variant>
      <vt:variant>
        <vt:i4>1</vt:i4>
      </vt:variant>
      <vt:variant>
        <vt:lpstr>Slide Titles</vt:lpstr>
      </vt:variant>
      <vt:variant>
        <vt:i4>18</vt:i4>
      </vt:variant>
    </vt:vector>
  </HeadingPairs>
  <TitlesOfParts>
    <vt:vector size="35" baseType="lpstr">
      <vt:lpstr>Leelawadee UI</vt:lpstr>
      <vt:lpstr>Noto Serif Display Black</vt:lpstr>
      <vt:lpstr>Noto Sans Bold</vt:lpstr>
      <vt:lpstr>Calibri</vt:lpstr>
      <vt:lpstr>Arial</vt:lpstr>
      <vt:lpstr>Roboto Bold</vt:lpstr>
      <vt:lpstr>Arimo Bold</vt:lpstr>
      <vt:lpstr>Alatsi</vt:lpstr>
      <vt:lpstr>Copperplate Gothic Light</vt:lpstr>
      <vt:lpstr>Fira Sans Medium</vt:lpstr>
      <vt:lpstr>Clear Sans Bold Italics</vt:lpstr>
      <vt:lpstr>Clear Sans Bold</vt:lpstr>
      <vt:lpstr>Kollektif</vt:lpstr>
      <vt:lpstr>Open Sans</vt:lpstr>
      <vt:lpstr>Arimo</vt:lpstr>
      <vt:lpstr>Bahnschrift SemiBold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Bản sao của Nội dung đoạn văn bản của bạn</dc:title>
  <dc:creator>admin</dc:creator>
  <cp:lastModifiedBy>Pham Thi Thanh Hang D21CN04</cp:lastModifiedBy>
  <cp:revision>20</cp:revision>
  <dcterms:created xsi:type="dcterms:W3CDTF">2006-08-16T00:00:00Z</dcterms:created>
  <dcterms:modified xsi:type="dcterms:W3CDTF">2023-05-17T17:10:59Z</dcterms:modified>
  <dc:identifier>DAFg7KWhDCo</dc:identifier>
</cp:coreProperties>
</file>